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39"/>
  </p:notesMasterIdLst>
  <p:sldIdLst>
    <p:sldId id="256" r:id="rId2"/>
    <p:sldId id="257" r:id="rId3"/>
    <p:sldId id="258" r:id="rId4"/>
    <p:sldId id="286" r:id="rId5"/>
    <p:sldId id="288" r:id="rId6"/>
    <p:sldId id="287" r:id="rId7"/>
    <p:sldId id="338" r:id="rId8"/>
    <p:sldId id="289" r:id="rId9"/>
    <p:sldId id="291" r:id="rId10"/>
    <p:sldId id="281" r:id="rId11"/>
    <p:sldId id="292" r:id="rId12"/>
    <p:sldId id="282" r:id="rId13"/>
    <p:sldId id="293" r:id="rId14"/>
    <p:sldId id="341" r:id="rId15"/>
    <p:sldId id="283" r:id="rId16"/>
    <p:sldId id="260" r:id="rId17"/>
    <p:sldId id="261" r:id="rId18"/>
    <p:sldId id="329" r:id="rId19"/>
    <p:sldId id="330" r:id="rId20"/>
    <p:sldId id="340" r:id="rId21"/>
    <p:sldId id="334" r:id="rId22"/>
    <p:sldId id="339" r:id="rId23"/>
    <p:sldId id="344" r:id="rId24"/>
    <p:sldId id="333" r:id="rId25"/>
    <p:sldId id="335" r:id="rId26"/>
    <p:sldId id="336" r:id="rId27"/>
    <p:sldId id="342" r:id="rId28"/>
    <p:sldId id="343" r:id="rId29"/>
    <p:sldId id="337" r:id="rId30"/>
    <p:sldId id="284" r:id="rId31"/>
    <p:sldId id="296" r:id="rId32"/>
    <p:sldId id="297" r:id="rId33"/>
    <p:sldId id="298" r:id="rId34"/>
    <p:sldId id="299" r:id="rId35"/>
    <p:sldId id="285" r:id="rId36"/>
    <p:sldId id="300" r:id="rId37"/>
    <p:sldId id="345"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Itim" panose="020B0604020202020204" charset="-34"/>
      <p:regular r:id="rId45"/>
    </p:embeddedFont>
    <p:embeddedFont>
      <p:font typeface="Permanent Marker"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p15:clr>
            <a:srgbClr val="FF0000"/>
          </p15:clr>
        </p15:guide>
        <p15:guide id="2" pos="454">
          <p15:clr>
            <a:srgbClr val="FF0000"/>
          </p15:clr>
        </p15:guide>
        <p15:guide id="3" pos="5306">
          <p15:clr>
            <a:srgbClr val="FF0000"/>
          </p15:clr>
        </p15:guide>
        <p15:guide id="4" orient="horz" pos="2952">
          <p15:clr>
            <a:srgbClr val="FF0000"/>
          </p15:clr>
        </p15:guide>
        <p15:guide id="5" orient="horz" pos="288">
          <p15:clr>
            <a:srgbClr val="00FF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3269F1-301B-4D08-913B-08EC2A17F51E}">
  <a:tblStyle styleId="{1E3269F1-301B-4D08-913B-08EC2A17F5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576"/>
        <p:guide pos="454"/>
        <p:guide pos="5306"/>
        <p:guide orient="horz" pos="2952"/>
        <p:guide orient="horz" pos="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kích thước 1 ảnh (W, H, C)</a:t>
            </a:r>
            <a:endParaRPr/>
          </a:p>
          <a:p>
            <a:pPr marL="0" lvl="0" indent="0" algn="l" rtl="0">
              <a:spcBef>
                <a:spcPts val="0"/>
              </a:spcBef>
              <a:spcAft>
                <a:spcPts val="0"/>
              </a:spcAft>
              <a:buNone/>
            </a:pPr>
            <a:r>
              <a:rPr lang="en"/>
              <a:t>kích thước 1 patch (P, P, C)</a:t>
            </a:r>
            <a:endParaRPr/>
          </a:p>
          <a:p>
            <a:pPr marL="0" lvl="0" indent="0" algn="l" rtl="0">
              <a:spcBef>
                <a:spcPts val="0"/>
              </a:spcBef>
              <a:spcAft>
                <a:spcPts val="0"/>
              </a:spcAft>
              <a:buNone/>
            </a:pPr>
            <a:r>
              <a:rPr lang="en"/>
              <a:t>Số lượng patch sau khi chia là S = (WH)/(PP)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49428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1619fd190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1619fd190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24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kích thước 1 ảnh (W, H, C)</a:t>
            </a:r>
            <a:endParaRPr/>
          </a:p>
          <a:p>
            <a:pPr marL="0" lvl="0" indent="0" algn="l" rtl="0">
              <a:spcBef>
                <a:spcPts val="0"/>
              </a:spcBef>
              <a:spcAft>
                <a:spcPts val="0"/>
              </a:spcAft>
              <a:buNone/>
            </a:pPr>
            <a:r>
              <a:rPr lang="en"/>
              <a:t>kích thước 1 patch (P, P, C)</a:t>
            </a:r>
            <a:endParaRPr/>
          </a:p>
          <a:p>
            <a:pPr marL="0" lvl="0" indent="0" algn="l" rtl="0">
              <a:spcBef>
                <a:spcPts val="0"/>
              </a:spcBef>
              <a:spcAft>
                <a:spcPts val="0"/>
              </a:spcAft>
              <a:buNone/>
            </a:pPr>
            <a:r>
              <a:rPr lang="en"/>
              <a:t>Số lượng patch sau khi chia là S = (WH)/(PP)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41702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kích thước 1 ảnh (W, H, C)</a:t>
            </a:r>
            <a:endParaRPr/>
          </a:p>
          <a:p>
            <a:pPr marL="0" lvl="0" indent="0" algn="l" rtl="0">
              <a:spcBef>
                <a:spcPts val="0"/>
              </a:spcBef>
              <a:spcAft>
                <a:spcPts val="0"/>
              </a:spcAft>
              <a:buNone/>
            </a:pPr>
            <a:r>
              <a:rPr lang="en"/>
              <a:t>kích thước 1 patch (P, P, C)</a:t>
            </a:r>
            <a:endParaRPr/>
          </a:p>
          <a:p>
            <a:pPr marL="0" lvl="0" indent="0" algn="l" rtl="0">
              <a:spcBef>
                <a:spcPts val="0"/>
              </a:spcBef>
              <a:spcAft>
                <a:spcPts val="0"/>
              </a:spcAft>
              <a:buNone/>
            </a:pPr>
            <a:r>
              <a:rPr lang="en"/>
              <a:t>Số lượng patch sau khi chia là S = (WH)/(PP)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52920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1619fd190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1619fd190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439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2e03e4581c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2e03e4581c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kích thước 1 ảnh (W, H, C)</a:t>
            </a:r>
          </a:p>
          <a:p>
            <a:pPr marL="0" lvl="0" indent="0" algn="l" rtl="0">
              <a:spcBef>
                <a:spcPts val="0"/>
              </a:spcBef>
              <a:spcAft>
                <a:spcPts val="0"/>
              </a:spcAft>
              <a:buNone/>
            </a:pPr>
            <a:r>
              <a:rPr lang="en-GB"/>
              <a:t>kích thước 1 patch (P, P, C)</a:t>
            </a:r>
          </a:p>
          <a:p>
            <a:pPr marL="0" lvl="0" indent="0" algn="l" rtl="0">
              <a:spcBef>
                <a:spcPts val="0"/>
              </a:spcBef>
              <a:spcAft>
                <a:spcPts val="0"/>
              </a:spcAft>
              <a:buNone/>
            </a:pPr>
            <a:r>
              <a:rPr lang="en-GB"/>
              <a:t>Số lượng patch sau khi chia là S = (WH)/(PP)</a:t>
            </a:r>
          </a:p>
          <a:p>
            <a:pPr marL="0" lvl="0" indent="0" algn="l" rtl="0">
              <a:spcBef>
                <a:spcPts val="0"/>
              </a:spcBef>
              <a:spcAft>
                <a:spcPts val="0"/>
              </a:spcAft>
              <a:buNone/>
            </a:pPr>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Kích thước đầu vào hình vuông đơn giản hóa các thao tác tích chập này bằng cách đảm bảo rằng các bộ lọc có thể duyệt toàn bộ hình ảnh một cách hiệu quả, tránh các biến chứng liên quan đến kích thước không đồng đều.</a:t>
            </a:r>
          </a:p>
          <a:p>
            <a:pPr marL="0" lvl="0" indent="0" algn="l" rtl="0">
              <a:spcBef>
                <a:spcPts val="0"/>
              </a:spcBef>
              <a:spcAft>
                <a:spcPts val="0"/>
              </a:spcAft>
              <a:buNone/>
            </a:pPr>
            <a:r>
              <a:t>Nhiều kiến ​​trúc và mô hình CNN được đào tạo trước, chẳng hạn như các kiến ​​trúc và mô hình trong thư viện deep learning phổ biến (ví dụ: TensorFlow, PyTorch), được thiết kế để xử lý các hình dạng đầu vào hình vuông.</a:t>
            </a:r>
            <a:r>
              <a:rPr lang="vi-VN"/>
              <a:t> </a:t>
            </a:r>
            <a:r>
              <a:t>Việc sử dụng hình ảnh vuông đảm bảo khả năng tương thích với các kiến ​​trúc có sẵn này, giúp tận dụng các mô hình được đào tạo trước hoặc kết hợp các kiến ​​trúc mạng đã thiết lập vào các tác vụ mới dễ dàng hơn.</a:t>
            </a:r>
          </a:p>
          <a:p>
            <a:pPr marL="0" lvl="0" indent="0" algn="l" rtl="0">
              <a:spcBef>
                <a:spcPts val="0"/>
              </a:spcBef>
              <a:spcAft>
                <a:spcPts val="0"/>
              </a:spcAft>
              <a:buNone/>
            </a:pPr>
            <a:r>
              <a:t>Hình ảnh vuông đơn giản hóa việc triển khai các kỹ thuật tăng cường dữ liệu, vì xoay, lật và các phép biến đổi khác có thể được áp dụng nhất quán trên toàn bộ hình ảnh.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kích thước 1 ảnh (W, H, C)</a:t>
            </a:r>
          </a:p>
          <a:p>
            <a:pPr marL="0" lvl="0" indent="0" algn="l" rtl="0">
              <a:spcBef>
                <a:spcPts val="0"/>
              </a:spcBef>
              <a:spcAft>
                <a:spcPts val="0"/>
              </a:spcAft>
              <a:buNone/>
            </a:pPr>
            <a:r>
              <a:rPr lang="en-GB"/>
              <a:t>kích thước 1 patch (P, P, C)</a:t>
            </a:r>
          </a:p>
          <a:p>
            <a:pPr marL="0" lvl="0" indent="0" algn="l" rtl="0">
              <a:spcBef>
                <a:spcPts val="0"/>
              </a:spcBef>
              <a:spcAft>
                <a:spcPts val="0"/>
              </a:spcAft>
              <a:buNone/>
            </a:pPr>
            <a:r>
              <a:rPr lang="en-GB"/>
              <a:t>Số lượng patch sau khi chia là S = (WH)/(PP)</a:t>
            </a:r>
          </a:p>
          <a:p>
            <a:pPr marL="0" lvl="0" indent="0" algn="l" rtl="0">
              <a:spcBef>
                <a:spcPts val="0"/>
              </a:spcBef>
              <a:spcAft>
                <a:spcPts val="0"/>
              </a:spcAft>
              <a:buNone/>
            </a:pPr>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kích thước 1 ảnh (W, H, C)</a:t>
            </a:r>
          </a:p>
          <a:p>
            <a:pPr marL="0" lvl="0" indent="0" algn="l" rtl="0">
              <a:spcBef>
                <a:spcPts val="0"/>
              </a:spcBef>
              <a:spcAft>
                <a:spcPts val="0"/>
              </a:spcAft>
              <a:buNone/>
            </a:pPr>
            <a:r>
              <a:rPr lang="en-GB"/>
              <a:t>kích thước 1 patch (P, P, C)</a:t>
            </a:r>
          </a:p>
          <a:p>
            <a:pPr marL="0" lvl="0" indent="0" algn="l" rtl="0">
              <a:spcBef>
                <a:spcPts val="0"/>
              </a:spcBef>
              <a:spcAft>
                <a:spcPts val="0"/>
              </a:spcAft>
              <a:buNone/>
            </a:pPr>
            <a:r>
              <a:rPr lang="en-GB"/>
              <a:t>Số lượng patch sau khi chia là S = (WH)/(PP)</a:t>
            </a:r>
          </a:p>
          <a:p>
            <a:pPr marL="0" lvl="0" indent="0" algn="l" rtl="0">
              <a:spcBef>
                <a:spcPts val="0"/>
              </a:spcBef>
              <a:spcAft>
                <a:spcPts val="0"/>
              </a:spcAft>
              <a:buNone/>
            </a:pPr>
            <a:endParaRPr lang="en-GB"/>
          </a:p>
        </p:txBody>
      </p:sp>
    </p:spTree>
    <p:extLst>
      <p:ext uri="{BB962C8B-B14F-4D97-AF65-F5344CB8AC3E}">
        <p14:creationId xmlns:p14="http://schemas.microsoft.com/office/powerpoint/2010/main" val="356705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11619fd190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11619fd190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65357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8433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984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1863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02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1619fd190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1619fd190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827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Phân loại:</a:t>
            </a:r>
            <a:endParaRPr/>
          </a:p>
          <a:p>
            <a:pPr marL="457200" lvl="0" indent="-298450" algn="l" rtl="0">
              <a:spcBef>
                <a:spcPts val="0"/>
              </a:spcBef>
              <a:spcAft>
                <a:spcPts val="0"/>
              </a:spcAft>
              <a:buSzPts val="1100"/>
              <a:buAutoNum type="arabicPeriod"/>
            </a:pPr>
            <a:r>
              <a:rPr lang="en"/>
              <a:t>Convolutional Neural Network (CNN) - Mạng neural tích chập</a:t>
            </a:r>
            <a:endParaRPr/>
          </a:p>
          <a:p>
            <a:pPr marL="457200" lvl="0" indent="-298450" algn="l" rtl="0">
              <a:spcBef>
                <a:spcPts val="0"/>
              </a:spcBef>
              <a:spcAft>
                <a:spcPts val="0"/>
              </a:spcAft>
              <a:buSzPts val="1100"/>
              <a:buAutoNum type="arabicPeriod"/>
            </a:pPr>
            <a:r>
              <a:rPr lang="en"/>
              <a:t>Transformer</a:t>
            </a:r>
            <a:endParaRPr/>
          </a:p>
          <a:p>
            <a:pPr marL="457200" lvl="0" indent="-298450" algn="l" rtl="0">
              <a:spcBef>
                <a:spcPts val="0"/>
              </a:spcBef>
              <a:spcAft>
                <a:spcPts val="0"/>
              </a:spcAft>
              <a:buSzPts val="1100"/>
              <a:buAutoNum type="arabicPeriod"/>
            </a:pPr>
            <a:r>
              <a:rPr lang="en"/>
              <a:t>Recurrent Neural Network (RNN) - mạng thần kinh hồi quy</a:t>
            </a:r>
            <a:endParaRPr/>
          </a:p>
          <a:p>
            <a:pPr marL="457200" lvl="0" indent="-298450" algn="l" rtl="0">
              <a:spcBef>
                <a:spcPts val="0"/>
              </a:spcBef>
              <a:spcAft>
                <a:spcPts val="0"/>
              </a:spcAft>
              <a:buSzPts val="1100"/>
              <a:buAutoNum type="arabicPeriod"/>
            </a:pPr>
            <a:r>
              <a:rPr lang="en"/>
              <a:t>Feedforward Neural Networks (FNN) - mạng thần kinh truyền thẳng</a:t>
            </a:r>
            <a:endParaRPr/>
          </a:p>
        </p:txBody>
      </p:sp>
    </p:spTree>
    <p:extLst>
      <p:ext uri="{BB962C8B-B14F-4D97-AF65-F5344CB8AC3E}">
        <p14:creationId xmlns:p14="http://schemas.microsoft.com/office/powerpoint/2010/main" val="4124543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Phân loại:</a:t>
            </a:r>
            <a:endParaRPr/>
          </a:p>
          <a:p>
            <a:pPr marL="457200" lvl="0" indent="-298450" algn="l" rtl="0">
              <a:spcBef>
                <a:spcPts val="0"/>
              </a:spcBef>
              <a:spcAft>
                <a:spcPts val="0"/>
              </a:spcAft>
              <a:buSzPts val="1100"/>
              <a:buAutoNum type="arabicPeriod"/>
            </a:pPr>
            <a:r>
              <a:rPr lang="en"/>
              <a:t>Convolutional Neural Network (CNN) - Mạng neural tích chập</a:t>
            </a:r>
            <a:endParaRPr/>
          </a:p>
          <a:p>
            <a:pPr marL="457200" lvl="0" indent="-298450" algn="l" rtl="0">
              <a:spcBef>
                <a:spcPts val="0"/>
              </a:spcBef>
              <a:spcAft>
                <a:spcPts val="0"/>
              </a:spcAft>
              <a:buSzPts val="1100"/>
              <a:buAutoNum type="arabicPeriod"/>
            </a:pPr>
            <a:r>
              <a:rPr lang="en"/>
              <a:t>Transformer</a:t>
            </a:r>
            <a:endParaRPr/>
          </a:p>
          <a:p>
            <a:pPr marL="457200" lvl="0" indent="-298450" algn="l" rtl="0">
              <a:spcBef>
                <a:spcPts val="0"/>
              </a:spcBef>
              <a:spcAft>
                <a:spcPts val="0"/>
              </a:spcAft>
              <a:buSzPts val="1100"/>
              <a:buAutoNum type="arabicPeriod"/>
            </a:pPr>
            <a:r>
              <a:rPr lang="en"/>
              <a:t>Recurrent Neural Network (RNN) - mạng thần kinh hồi quy</a:t>
            </a:r>
            <a:endParaRPr/>
          </a:p>
          <a:p>
            <a:pPr marL="457200" lvl="0" indent="-298450" algn="l" rtl="0">
              <a:spcBef>
                <a:spcPts val="0"/>
              </a:spcBef>
              <a:spcAft>
                <a:spcPts val="0"/>
              </a:spcAft>
              <a:buSzPts val="1100"/>
              <a:buAutoNum type="arabicPeriod"/>
            </a:pPr>
            <a:r>
              <a:rPr lang="en"/>
              <a:t>Feedforward Neural Networks (FNN) - mạng thần kinh truyền thẳng</a:t>
            </a:r>
            <a:endParaRPr/>
          </a:p>
        </p:txBody>
      </p:sp>
    </p:spTree>
    <p:extLst>
      <p:ext uri="{BB962C8B-B14F-4D97-AF65-F5344CB8AC3E}">
        <p14:creationId xmlns:p14="http://schemas.microsoft.com/office/powerpoint/2010/main" val="2952921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Phân loại:</a:t>
            </a:r>
            <a:endParaRPr/>
          </a:p>
          <a:p>
            <a:pPr marL="457200" lvl="0" indent="-298450" algn="l" rtl="0">
              <a:spcBef>
                <a:spcPts val="0"/>
              </a:spcBef>
              <a:spcAft>
                <a:spcPts val="0"/>
              </a:spcAft>
              <a:buSzPts val="1100"/>
              <a:buAutoNum type="arabicPeriod"/>
            </a:pPr>
            <a:r>
              <a:rPr lang="en"/>
              <a:t>Convolutional Neural Network (CNN) - Mạng neural tích chập</a:t>
            </a:r>
            <a:endParaRPr/>
          </a:p>
          <a:p>
            <a:pPr marL="457200" lvl="0" indent="-298450" algn="l" rtl="0">
              <a:spcBef>
                <a:spcPts val="0"/>
              </a:spcBef>
              <a:spcAft>
                <a:spcPts val="0"/>
              </a:spcAft>
              <a:buSzPts val="1100"/>
              <a:buAutoNum type="arabicPeriod"/>
            </a:pPr>
            <a:r>
              <a:rPr lang="en"/>
              <a:t>Transformer</a:t>
            </a:r>
            <a:endParaRPr/>
          </a:p>
          <a:p>
            <a:pPr marL="457200" lvl="0" indent="-298450" algn="l" rtl="0">
              <a:spcBef>
                <a:spcPts val="0"/>
              </a:spcBef>
              <a:spcAft>
                <a:spcPts val="0"/>
              </a:spcAft>
              <a:buSzPts val="1100"/>
              <a:buAutoNum type="arabicPeriod"/>
            </a:pPr>
            <a:r>
              <a:rPr lang="en"/>
              <a:t>Recurrent Neural Network (RNN) - mạng thần kinh hồi quy</a:t>
            </a:r>
            <a:endParaRPr/>
          </a:p>
          <a:p>
            <a:pPr marL="457200" lvl="0" indent="-298450" algn="l" rtl="0">
              <a:spcBef>
                <a:spcPts val="0"/>
              </a:spcBef>
              <a:spcAft>
                <a:spcPts val="0"/>
              </a:spcAft>
              <a:buSzPts val="1100"/>
              <a:buAutoNum type="arabicPeriod"/>
            </a:pPr>
            <a:r>
              <a:rPr lang="en"/>
              <a:t>Feedforward Neural Networks (FNN) - mạng thần kinh truyền thẳng</a:t>
            </a:r>
            <a:endParaRPr/>
          </a:p>
        </p:txBody>
      </p:sp>
    </p:spTree>
    <p:extLst>
      <p:ext uri="{BB962C8B-B14F-4D97-AF65-F5344CB8AC3E}">
        <p14:creationId xmlns:p14="http://schemas.microsoft.com/office/powerpoint/2010/main" val="117119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1619fd190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1619fd190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Phân loại:</a:t>
            </a:r>
            <a:endParaRPr/>
          </a:p>
          <a:p>
            <a:pPr marL="457200" lvl="0" indent="-298450" algn="l" rtl="0">
              <a:spcBef>
                <a:spcPts val="0"/>
              </a:spcBef>
              <a:spcAft>
                <a:spcPts val="0"/>
              </a:spcAft>
              <a:buSzPts val="1100"/>
              <a:buAutoNum type="arabicPeriod"/>
            </a:pPr>
            <a:r>
              <a:rPr lang="en"/>
              <a:t>Convolutional Neural Network (CNN) - Mạng neural tích chập</a:t>
            </a:r>
            <a:endParaRPr/>
          </a:p>
          <a:p>
            <a:pPr marL="457200" lvl="0" indent="-298450" algn="l" rtl="0">
              <a:spcBef>
                <a:spcPts val="0"/>
              </a:spcBef>
              <a:spcAft>
                <a:spcPts val="0"/>
              </a:spcAft>
              <a:buSzPts val="1100"/>
              <a:buAutoNum type="arabicPeriod"/>
            </a:pPr>
            <a:r>
              <a:rPr lang="en"/>
              <a:t>Transformer</a:t>
            </a:r>
            <a:endParaRPr/>
          </a:p>
          <a:p>
            <a:pPr marL="457200" lvl="0" indent="-298450" algn="l" rtl="0">
              <a:spcBef>
                <a:spcPts val="0"/>
              </a:spcBef>
              <a:spcAft>
                <a:spcPts val="0"/>
              </a:spcAft>
              <a:buSzPts val="1100"/>
              <a:buAutoNum type="arabicPeriod"/>
            </a:pPr>
            <a:r>
              <a:rPr lang="en"/>
              <a:t>Recurrent Neural Network (RNN) - mạng thần kinh hồi quy</a:t>
            </a:r>
            <a:endParaRPr/>
          </a:p>
          <a:p>
            <a:pPr marL="457200" lvl="0" indent="-298450" algn="l" rtl="0">
              <a:spcBef>
                <a:spcPts val="0"/>
              </a:spcBef>
              <a:spcAft>
                <a:spcPts val="0"/>
              </a:spcAft>
              <a:buSzPts val="1100"/>
              <a:buAutoNum type="arabicPeriod"/>
            </a:pPr>
            <a:r>
              <a:rPr lang="en"/>
              <a:t>Feedforward Neural Networks (FNN) - mạng thần kinh truyền thẳng</a:t>
            </a:r>
            <a:endParaRPr/>
          </a:p>
        </p:txBody>
      </p:sp>
    </p:spTree>
    <p:extLst>
      <p:ext uri="{BB962C8B-B14F-4D97-AF65-F5344CB8AC3E}">
        <p14:creationId xmlns:p14="http://schemas.microsoft.com/office/powerpoint/2010/main" val="786656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1619fd190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1619fd190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949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Phân loại:</a:t>
            </a:r>
            <a:endParaRPr/>
          </a:p>
          <a:p>
            <a:pPr marL="457200" lvl="0" indent="-298450" algn="l" rtl="0">
              <a:spcBef>
                <a:spcPts val="0"/>
              </a:spcBef>
              <a:spcAft>
                <a:spcPts val="0"/>
              </a:spcAft>
              <a:buSzPts val="1100"/>
              <a:buAutoNum type="arabicPeriod"/>
            </a:pPr>
            <a:r>
              <a:rPr lang="en"/>
              <a:t>Convolutional Neural Network (CNN) - Mạng neural tích chập</a:t>
            </a:r>
            <a:endParaRPr/>
          </a:p>
          <a:p>
            <a:pPr marL="457200" lvl="0" indent="-298450" algn="l" rtl="0">
              <a:spcBef>
                <a:spcPts val="0"/>
              </a:spcBef>
              <a:spcAft>
                <a:spcPts val="0"/>
              </a:spcAft>
              <a:buSzPts val="1100"/>
              <a:buAutoNum type="arabicPeriod"/>
            </a:pPr>
            <a:r>
              <a:rPr lang="en"/>
              <a:t>Transformer</a:t>
            </a:r>
            <a:endParaRPr/>
          </a:p>
          <a:p>
            <a:pPr marL="457200" lvl="0" indent="-298450" algn="l" rtl="0">
              <a:spcBef>
                <a:spcPts val="0"/>
              </a:spcBef>
              <a:spcAft>
                <a:spcPts val="0"/>
              </a:spcAft>
              <a:buSzPts val="1100"/>
              <a:buAutoNum type="arabicPeriod"/>
            </a:pPr>
            <a:r>
              <a:rPr lang="en"/>
              <a:t>Recurrent Neural Network (RNN) - mạng thần kinh hồi quy</a:t>
            </a:r>
            <a:endParaRPr/>
          </a:p>
          <a:p>
            <a:pPr marL="457200" lvl="0" indent="-298450" algn="l" rtl="0">
              <a:spcBef>
                <a:spcPts val="0"/>
              </a:spcBef>
              <a:spcAft>
                <a:spcPts val="0"/>
              </a:spcAft>
              <a:buSzPts val="1100"/>
              <a:buAutoNum type="arabicPeriod"/>
            </a:pPr>
            <a:r>
              <a:rPr lang="en"/>
              <a:t>Feedforward Neural Networks (FNN) - mạng thần kinh truyền thẳng</a:t>
            </a:r>
            <a:endParaRPr/>
          </a:p>
        </p:txBody>
      </p:sp>
    </p:spTree>
    <p:extLst>
      <p:ext uri="{BB962C8B-B14F-4D97-AF65-F5344CB8AC3E}">
        <p14:creationId xmlns:p14="http://schemas.microsoft.com/office/powerpoint/2010/main" val="1503593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Phân loại:</a:t>
            </a:r>
            <a:endParaRPr/>
          </a:p>
          <a:p>
            <a:pPr marL="457200" lvl="0" indent="-298450" algn="l" rtl="0">
              <a:spcBef>
                <a:spcPts val="0"/>
              </a:spcBef>
              <a:spcAft>
                <a:spcPts val="0"/>
              </a:spcAft>
              <a:buSzPts val="1100"/>
              <a:buAutoNum type="arabicPeriod"/>
            </a:pPr>
            <a:r>
              <a:rPr lang="en"/>
              <a:t>Convolutional Neural Network (CNN) - Mạng neural tích chập</a:t>
            </a:r>
            <a:endParaRPr/>
          </a:p>
          <a:p>
            <a:pPr marL="457200" lvl="0" indent="-298450" algn="l" rtl="0">
              <a:spcBef>
                <a:spcPts val="0"/>
              </a:spcBef>
              <a:spcAft>
                <a:spcPts val="0"/>
              </a:spcAft>
              <a:buSzPts val="1100"/>
              <a:buAutoNum type="arabicPeriod"/>
            </a:pPr>
            <a:r>
              <a:rPr lang="en"/>
              <a:t>Transformer</a:t>
            </a:r>
            <a:endParaRPr/>
          </a:p>
          <a:p>
            <a:pPr marL="457200" lvl="0" indent="-298450" algn="l" rtl="0">
              <a:spcBef>
                <a:spcPts val="0"/>
              </a:spcBef>
              <a:spcAft>
                <a:spcPts val="0"/>
              </a:spcAft>
              <a:buSzPts val="1100"/>
              <a:buAutoNum type="arabicPeriod"/>
            </a:pPr>
            <a:r>
              <a:rPr lang="en"/>
              <a:t>Recurrent Neural Network (RNN) - mạng thần kinh hồi quy</a:t>
            </a:r>
            <a:endParaRPr/>
          </a:p>
          <a:p>
            <a:pPr marL="457200" lvl="0" indent="-298450" algn="l" rtl="0">
              <a:spcBef>
                <a:spcPts val="0"/>
              </a:spcBef>
              <a:spcAft>
                <a:spcPts val="0"/>
              </a:spcAft>
              <a:buSzPts val="1100"/>
              <a:buAutoNum type="arabicPeriod"/>
            </a:pPr>
            <a:r>
              <a:rPr lang="en"/>
              <a:t>Feedforward Neural Networks (FNN) - mạng thần kinh truyền thẳng</a:t>
            </a:r>
            <a:endParaRPr/>
          </a:p>
        </p:txBody>
      </p:sp>
    </p:spTree>
    <p:extLst>
      <p:ext uri="{BB962C8B-B14F-4D97-AF65-F5344CB8AC3E}">
        <p14:creationId xmlns:p14="http://schemas.microsoft.com/office/powerpoint/2010/main" val="1151988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kích thước 1 ảnh (W, H, C)</a:t>
            </a:r>
            <a:endParaRPr/>
          </a:p>
          <a:p>
            <a:pPr marL="0" lvl="0" indent="0" algn="l" rtl="0">
              <a:spcBef>
                <a:spcPts val="0"/>
              </a:spcBef>
              <a:spcAft>
                <a:spcPts val="0"/>
              </a:spcAft>
              <a:buNone/>
            </a:pPr>
            <a:r>
              <a:rPr lang="en"/>
              <a:t>kích thước 1 patch (P, P, C)</a:t>
            </a:r>
            <a:endParaRPr/>
          </a:p>
          <a:p>
            <a:pPr marL="0" lvl="0" indent="0" algn="l" rtl="0">
              <a:spcBef>
                <a:spcPts val="0"/>
              </a:spcBef>
              <a:spcAft>
                <a:spcPts val="0"/>
              </a:spcAft>
              <a:buNone/>
            </a:pPr>
            <a:r>
              <a:rPr lang="en"/>
              <a:t>Số lượng patch sau khi chia là S = (WH)/(PP)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9655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kích thước 1 ảnh (W, H, C)</a:t>
            </a:r>
            <a:endParaRPr/>
          </a:p>
          <a:p>
            <a:pPr marL="0" lvl="0" indent="0" algn="l" rtl="0">
              <a:spcBef>
                <a:spcPts val="0"/>
              </a:spcBef>
              <a:spcAft>
                <a:spcPts val="0"/>
              </a:spcAft>
              <a:buNone/>
            </a:pPr>
            <a:r>
              <a:rPr lang="en"/>
              <a:t>kích thước 1 patch (P, P, C)</a:t>
            </a:r>
            <a:endParaRPr/>
          </a:p>
          <a:p>
            <a:pPr marL="0" lvl="0" indent="0" algn="l" rtl="0">
              <a:spcBef>
                <a:spcPts val="0"/>
              </a:spcBef>
              <a:spcAft>
                <a:spcPts val="0"/>
              </a:spcAft>
              <a:buNone/>
            </a:pPr>
            <a:r>
              <a:rPr lang="en"/>
              <a:t>Số lượng patch sau khi chia là S = (WH)/(PP)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3839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kích thước 1 ảnh (W, H, C)</a:t>
            </a:r>
            <a:endParaRPr/>
          </a:p>
          <a:p>
            <a:pPr marL="0" lvl="0" indent="0" algn="l" rtl="0">
              <a:spcBef>
                <a:spcPts val="0"/>
              </a:spcBef>
              <a:spcAft>
                <a:spcPts val="0"/>
              </a:spcAft>
              <a:buNone/>
            </a:pPr>
            <a:r>
              <a:rPr lang="en"/>
              <a:t>kích thước 1 patch (P, P, C)</a:t>
            </a:r>
            <a:endParaRPr/>
          </a:p>
          <a:p>
            <a:pPr marL="0" lvl="0" indent="0" algn="l" rtl="0">
              <a:spcBef>
                <a:spcPts val="0"/>
              </a:spcBef>
              <a:spcAft>
                <a:spcPts val="0"/>
              </a:spcAft>
              <a:buNone/>
            </a:pPr>
            <a:r>
              <a:rPr lang="en"/>
              <a:t>Số lượng patch sau khi chia là S = (WH)/(PP)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6015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kích thước 1 ảnh (W, H, C)</a:t>
            </a:r>
            <a:endParaRPr/>
          </a:p>
          <a:p>
            <a:pPr marL="0" lvl="0" indent="0" algn="l" rtl="0">
              <a:spcBef>
                <a:spcPts val="0"/>
              </a:spcBef>
              <a:spcAft>
                <a:spcPts val="0"/>
              </a:spcAft>
              <a:buNone/>
            </a:pPr>
            <a:r>
              <a:rPr lang="en"/>
              <a:t>kích thước 1 patch (P, P, C)</a:t>
            </a:r>
            <a:endParaRPr/>
          </a:p>
          <a:p>
            <a:pPr marL="0" lvl="0" indent="0" algn="l" rtl="0">
              <a:spcBef>
                <a:spcPts val="0"/>
              </a:spcBef>
              <a:spcAft>
                <a:spcPts val="0"/>
              </a:spcAft>
              <a:buNone/>
            </a:pPr>
            <a:r>
              <a:rPr lang="en"/>
              <a:t>Số lượng patch sau khi chia là S = (WH)/(PP)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22797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e065a78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e065a78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kích thước 1 ảnh (W, H, C)</a:t>
            </a:r>
            <a:endParaRPr/>
          </a:p>
          <a:p>
            <a:pPr marL="0" lvl="0" indent="0" algn="l" rtl="0">
              <a:spcBef>
                <a:spcPts val="0"/>
              </a:spcBef>
              <a:spcAft>
                <a:spcPts val="0"/>
              </a:spcAft>
              <a:buNone/>
            </a:pPr>
            <a:r>
              <a:rPr lang="en"/>
              <a:t>kích thước 1 patch (P, P, C)</a:t>
            </a:r>
            <a:endParaRPr/>
          </a:p>
          <a:p>
            <a:pPr marL="0" lvl="0" indent="0" algn="l" rtl="0">
              <a:spcBef>
                <a:spcPts val="0"/>
              </a:spcBef>
              <a:spcAft>
                <a:spcPts val="0"/>
              </a:spcAft>
              <a:buNone/>
            </a:pPr>
            <a:r>
              <a:rPr lang="en"/>
              <a:t>Số lượng patch sau khi chia là S = (WH)/(PP)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16025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1619fd190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1619fd190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903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716575" y="0"/>
            <a:ext cx="8579795" cy="5143484"/>
          </a:xfrm>
          <a:custGeom>
            <a:avLst/>
            <a:gdLst/>
            <a:ahLst/>
            <a:cxnLst/>
            <a:rect l="l" t="t" r="r" b="b"/>
            <a:pathLst>
              <a:path w="128517" h="78770" extrusionOk="0">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754550" y="1135650"/>
            <a:ext cx="5634900" cy="2872200"/>
          </a:xfrm>
          <a:prstGeom prst="plaque">
            <a:avLst>
              <a:gd name="adj" fmla="val 11691"/>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2572800" y="3116850"/>
            <a:ext cx="3998400" cy="0"/>
          </a:xfrm>
          <a:prstGeom prst="straightConnector1">
            <a:avLst/>
          </a:prstGeom>
          <a:noFill/>
          <a:ln w="19050" cap="flat" cmpd="sng">
            <a:solidFill>
              <a:schemeClr val="dk2"/>
            </a:solidFill>
            <a:prstDash val="solid"/>
            <a:round/>
            <a:headEnd type="none" w="med" len="med"/>
            <a:tailEnd type="none" w="med" len="med"/>
          </a:ln>
        </p:spPr>
      </p:cxnSp>
      <p:cxnSp>
        <p:nvCxnSpPr>
          <p:cNvPr id="13" name="Google Shape;13;p2"/>
          <p:cNvCxnSpPr/>
          <p:nvPr/>
        </p:nvCxnSpPr>
        <p:spPr>
          <a:xfrm>
            <a:off x="2572800" y="2222750"/>
            <a:ext cx="3998400" cy="0"/>
          </a:xfrm>
          <a:prstGeom prst="straightConnector1">
            <a:avLst/>
          </a:prstGeom>
          <a:noFill/>
          <a:ln w="19050" cap="flat" cmpd="sng">
            <a:solidFill>
              <a:schemeClr val="dk2"/>
            </a:solidFill>
            <a:prstDash val="solid"/>
            <a:round/>
            <a:headEnd type="none" w="med" len="med"/>
            <a:tailEnd type="none" w="med" len="med"/>
          </a:ln>
        </p:spPr>
      </p:cxnSp>
      <p:grpSp>
        <p:nvGrpSpPr>
          <p:cNvPr id="14" name="Google Shape;14;p2"/>
          <p:cNvGrpSpPr/>
          <p:nvPr/>
        </p:nvGrpSpPr>
        <p:grpSpPr>
          <a:xfrm rot="697126">
            <a:off x="8280187" y="-46678"/>
            <a:ext cx="1305393" cy="1346461"/>
            <a:chOff x="1492000" y="427450"/>
            <a:chExt cx="1188000" cy="1225375"/>
          </a:xfrm>
        </p:grpSpPr>
        <p:sp>
          <p:nvSpPr>
            <p:cNvPr id="15" name="Google Shape;15;p2"/>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a:off x="-50900" y="-21500"/>
            <a:ext cx="771000" cy="51651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1976796" flipH="1">
            <a:off x="5917481" y="3990133"/>
            <a:ext cx="3474354" cy="888893"/>
            <a:chOff x="3809875" y="1963175"/>
            <a:chExt cx="1923600" cy="492150"/>
          </a:xfrm>
        </p:grpSpPr>
        <p:sp>
          <p:nvSpPr>
            <p:cNvPr id="28" name="Google Shape;28;p2"/>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375097">
            <a:off x="1228557" y="-253382"/>
            <a:ext cx="711742" cy="793298"/>
            <a:chOff x="6554696" y="509501"/>
            <a:chExt cx="711709" cy="793261"/>
          </a:xfrm>
        </p:grpSpPr>
        <p:sp>
          <p:nvSpPr>
            <p:cNvPr id="40" name="Google Shape;40;p2"/>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rot="807122">
            <a:off x="809300" y="4708652"/>
            <a:ext cx="2497551" cy="2401906"/>
            <a:chOff x="1857000" y="3245400"/>
            <a:chExt cx="1233825" cy="1186575"/>
          </a:xfrm>
        </p:grpSpPr>
        <p:sp>
          <p:nvSpPr>
            <p:cNvPr id="43" name="Google Shape;43;p2"/>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rot="-381518">
            <a:off x="1317430" y="-146232"/>
            <a:ext cx="102933" cy="551241"/>
          </a:xfrm>
          <a:prstGeom prst="roundRect">
            <a:avLst>
              <a:gd name="adj" fmla="val 50000"/>
            </a:avLst>
          </a:prstGeom>
          <a:solidFill>
            <a:srgbClr val="EEEEEE">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txBox="1">
            <a:spLocks noGrp="1"/>
          </p:cNvSpPr>
          <p:nvPr>
            <p:ph type="ctrTitle"/>
          </p:nvPr>
        </p:nvSpPr>
        <p:spPr>
          <a:xfrm>
            <a:off x="2351850" y="1460922"/>
            <a:ext cx="4440300" cy="1749000"/>
          </a:xfrm>
          <a:prstGeom prst="rect">
            <a:avLst/>
          </a:prstGeom>
        </p:spPr>
        <p:txBody>
          <a:bodyPr spcFirstLastPara="1" wrap="square" lIns="0" tIns="0" rIns="0" bIns="0" anchor="t" anchorCtr="0">
            <a:noAutofit/>
          </a:bodyPr>
          <a:lstStyle>
            <a:lvl1pPr lvl="0" algn="ctr" rtl="0">
              <a:spcBef>
                <a:spcPts val="0"/>
              </a:spcBef>
              <a:spcAft>
                <a:spcPts val="0"/>
              </a:spcAft>
              <a:buSzPts val="5200"/>
              <a:buFont typeface="Itim"/>
              <a:buNone/>
              <a:defRPr sz="6000" b="1">
                <a:latin typeface="Itim"/>
                <a:ea typeface="Itim"/>
                <a:cs typeface="Itim"/>
                <a:sym typeface="Iti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 name="Google Shape;51;p2"/>
          <p:cNvSpPr txBox="1">
            <a:spLocks noGrp="1"/>
          </p:cNvSpPr>
          <p:nvPr>
            <p:ph type="subTitle" idx="1"/>
          </p:nvPr>
        </p:nvSpPr>
        <p:spPr>
          <a:xfrm>
            <a:off x="2351850" y="3287050"/>
            <a:ext cx="4440300" cy="357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5"/>
        <p:cNvGrpSpPr/>
        <p:nvPr/>
      </p:nvGrpSpPr>
      <p:grpSpPr>
        <a:xfrm>
          <a:off x="0" y="0"/>
          <a:ext cx="0" cy="0"/>
          <a:chOff x="0" y="0"/>
          <a:chExt cx="0" cy="0"/>
        </a:xfrm>
      </p:grpSpPr>
      <p:grpSp>
        <p:nvGrpSpPr>
          <p:cNvPr id="266" name="Google Shape;266;p11"/>
          <p:cNvGrpSpPr/>
          <p:nvPr/>
        </p:nvGrpSpPr>
        <p:grpSpPr>
          <a:xfrm>
            <a:off x="-1700" y="329"/>
            <a:ext cx="9147400" cy="5142843"/>
            <a:chOff x="238125" y="854700"/>
            <a:chExt cx="7142500" cy="4015650"/>
          </a:xfrm>
        </p:grpSpPr>
        <p:sp>
          <p:nvSpPr>
            <p:cNvPr id="267" name="Google Shape;267;p11"/>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6" name="Google Shape;286;p11"/>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287" name="Google Shape;287;p11"/>
          <p:cNvSpPr txBox="1">
            <a:spLocks noGrp="1"/>
          </p:cNvSpPr>
          <p:nvPr>
            <p:ph type="title" hasCustomPrompt="1"/>
          </p:nvPr>
        </p:nvSpPr>
        <p:spPr>
          <a:xfrm>
            <a:off x="1768200" y="1654521"/>
            <a:ext cx="5607600" cy="842100"/>
          </a:xfrm>
          <a:prstGeom prst="rect">
            <a:avLst/>
          </a:prstGeom>
        </p:spPr>
        <p:txBody>
          <a:bodyPr spcFirstLastPara="1" wrap="square" lIns="0" tIns="0" rIns="0" bIns="0" anchor="t"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8" name="Google Shape;288;p11"/>
          <p:cNvSpPr txBox="1">
            <a:spLocks noGrp="1"/>
          </p:cNvSpPr>
          <p:nvPr>
            <p:ph type="body" idx="1"/>
          </p:nvPr>
        </p:nvSpPr>
        <p:spPr>
          <a:xfrm>
            <a:off x="2710050" y="2650221"/>
            <a:ext cx="3723900" cy="6633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91"/>
        <p:cNvGrpSpPr/>
        <p:nvPr/>
      </p:nvGrpSpPr>
      <p:grpSpPr>
        <a:xfrm>
          <a:off x="0" y="0"/>
          <a:ext cx="0" cy="0"/>
          <a:chOff x="0" y="0"/>
          <a:chExt cx="0" cy="0"/>
        </a:xfrm>
      </p:grpSpPr>
      <p:grpSp>
        <p:nvGrpSpPr>
          <p:cNvPr id="292" name="Google Shape;292;p13"/>
          <p:cNvGrpSpPr/>
          <p:nvPr/>
        </p:nvGrpSpPr>
        <p:grpSpPr>
          <a:xfrm>
            <a:off x="-174525" y="-22399"/>
            <a:ext cx="9487164" cy="5193049"/>
            <a:chOff x="-174525" y="-22399"/>
            <a:chExt cx="9487164" cy="5193049"/>
          </a:xfrm>
        </p:grpSpPr>
        <p:sp>
          <p:nvSpPr>
            <p:cNvPr id="293" name="Google Shape;293;p13"/>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13"/>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295" name="Google Shape;295;p13"/>
            <p:cNvGrpSpPr/>
            <p:nvPr/>
          </p:nvGrpSpPr>
          <p:grpSpPr>
            <a:xfrm>
              <a:off x="263005" y="845117"/>
              <a:ext cx="3790149" cy="3960313"/>
              <a:chOff x="263005" y="845117"/>
              <a:chExt cx="3790149" cy="3960313"/>
            </a:xfrm>
          </p:grpSpPr>
          <p:sp>
            <p:nvSpPr>
              <p:cNvPr id="296" name="Google Shape;296;p13"/>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3"/>
            <p:cNvGrpSpPr/>
            <p:nvPr/>
          </p:nvGrpSpPr>
          <p:grpSpPr>
            <a:xfrm>
              <a:off x="5055305" y="845117"/>
              <a:ext cx="3790149" cy="3960313"/>
              <a:chOff x="263005" y="845117"/>
              <a:chExt cx="3790149" cy="3960313"/>
            </a:xfrm>
          </p:grpSpPr>
          <p:sp>
            <p:nvSpPr>
              <p:cNvPr id="312" name="Google Shape;312;p13"/>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7" name="Google Shape;327;p13"/>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328" name="Google Shape;328;p13"/>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329" name="Google Shape;329;p13"/>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330" name="Google Shape;330;p13"/>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331" name="Google Shape;331;p13"/>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332" name="Google Shape;332;p13"/>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333" name="Google Shape;333;p13"/>
          <p:cNvSpPr txBox="1">
            <a:spLocks noGrp="1"/>
          </p:cNvSpPr>
          <p:nvPr>
            <p:ph type="title"/>
          </p:nvPr>
        </p:nvSpPr>
        <p:spPr>
          <a:xfrm>
            <a:off x="720000" y="540000"/>
            <a:ext cx="3368700" cy="5727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34" name="Google Shape;334;p13"/>
          <p:cNvSpPr txBox="1">
            <a:spLocks noGrp="1"/>
          </p:cNvSpPr>
          <p:nvPr>
            <p:ph type="subTitle" idx="1"/>
          </p:nvPr>
        </p:nvSpPr>
        <p:spPr>
          <a:xfrm>
            <a:off x="906900" y="3292127"/>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335" name="Google Shape;335;p13"/>
          <p:cNvSpPr txBox="1">
            <a:spLocks noGrp="1"/>
          </p:cNvSpPr>
          <p:nvPr>
            <p:ph type="subTitle" idx="2"/>
          </p:nvPr>
        </p:nvSpPr>
        <p:spPr>
          <a:xfrm>
            <a:off x="5676900" y="3292127"/>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336" name="Google Shape;336;p13"/>
          <p:cNvSpPr txBox="1">
            <a:spLocks noGrp="1"/>
          </p:cNvSpPr>
          <p:nvPr>
            <p:ph type="subTitle" idx="3"/>
          </p:nvPr>
        </p:nvSpPr>
        <p:spPr>
          <a:xfrm>
            <a:off x="906900" y="1584571"/>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337" name="Google Shape;337;p13"/>
          <p:cNvSpPr txBox="1">
            <a:spLocks noGrp="1"/>
          </p:cNvSpPr>
          <p:nvPr>
            <p:ph type="subTitle" idx="4"/>
          </p:nvPr>
        </p:nvSpPr>
        <p:spPr>
          <a:xfrm>
            <a:off x="5676900" y="1584571"/>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338" name="Google Shape;338;p13"/>
          <p:cNvSpPr txBox="1">
            <a:spLocks noGrp="1"/>
          </p:cNvSpPr>
          <p:nvPr>
            <p:ph type="subTitle" idx="5"/>
          </p:nvPr>
        </p:nvSpPr>
        <p:spPr>
          <a:xfrm>
            <a:off x="906900" y="2048743"/>
            <a:ext cx="2506200" cy="5727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339" name="Google Shape;339;p13"/>
          <p:cNvSpPr txBox="1">
            <a:spLocks noGrp="1"/>
          </p:cNvSpPr>
          <p:nvPr>
            <p:ph type="subTitle" idx="6"/>
          </p:nvPr>
        </p:nvSpPr>
        <p:spPr>
          <a:xfrm>
            <a:off x="5676900" y="2048743"/>
            <a:ext cx="2506200" cy="5727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340" name="Google Shape;340;p13"/>
          <p:cNvSpPr txBox="1">
            <a:spLocks noGrp="1"/>
          </p:cNvSpPr>
          <p:nvPr>
            <p:ph type="subTitle" idx="7"/>
          </p:nvPr>
        </p:nvSpPr>
        <p:spPr>
          <a:xfrm>
            <a:off x="906900" y="3755202"/>
            <a:ext cx="2506200" cy="5727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341" name="Google Shape;341;p13"/>
          <p:cNvSpPr txBox="1">
            <a:spLocks noGrp="1"/>
          </p:cNvSpPr>
          <p:nvPr>
            <p:ph type="subTitle" idx="8"/>
          </p:nvPr>
        </p:nvSpPr>
        <p:spPr>
          <a:xfrm>
            <a:off x="5676900" y="3755202"/>
            <a:ext cx="2506200" cy="5727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1">
    <p:spTree>
      <p:nvGrpSpPr>
        <p:cNvPr id="1" name="Shape 342"/>
        <p:cNvGrpSpPr/>
        <p:nvPr/>
      </p:nvGrpSpPr>
      <p:grpSpPr>
        <a:xfrm>
          <a:off x="0" y="0"/>
          <a:ext cx="0" cy="0"/>
          <a:chOff x="0" y="0"/>
          <a:chExt cx="0" cy="0"/>
        </a:xfrm>
      </p:grpSpPr>
      <p:grpSp>
        <p:nvGrpSpPr>
          <p:cNvPr id="343" name="Google Shape;343;p14"/>
          <p:cNvGrpSpPr/>
          <p:nvPr/>
        </p:nvGrpSpPr>
        <p:grpSpPr>
          <a:xfrm>
            <a:off x="-1700" y="329"/>
            <a:ext cx="9147400" cy="5142843"/>
            <a:chOff x="238125" y="854700"/>
            <a:chExt cx="7142500" cy="4015650"/>
          </a:xfrm>
        </p:grpSpPr>
        <p:sp>
          <p:nvSpPr>
            <p:cNvPr id="344" name="Google Shape;344;p1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4"/>
          <p:cNvSpPr txBox="1">
            <a:spLocks noGrp="1"/>
          </p:cNvSpPr>
          <p:nvPr>
            <p:ph type="ctrTitle"/>
          </p:nvPr>
        </p:nvSpPr>
        <p:spPr>
          <a:xfrm>
            <a:off x="5908324" y="1290427"/>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67" name="Google Shape;367;p14"/>
          <p:cNvSpPr txBox="1">
            <a:spLocks noGrp="1"/>
          </p:cNvSpPr>
          <p:nvPr>
            <p:ph type="subTitle" idx="1"/>
          </p:nvPr>
        </p:nvSpPr>
        <p:spPr>
          <a:xfrm>
            <a:off x="5908324" y="1573018"/>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68" name="Google Shape;368;p14"/>
          <p:cNvSpPr txBox="1">
            <a:spLocks noGrp="1"/>
          </p:cNvSpPr>
          <p:nvPr>
            <p:ph type="title" idx="2" hasCustomPrompt="1"/>
          </p:nvPr>
        </p:nvSpPr>
        <p:spPr>
          <a:xfrm>
            <a:off x="4903953" y="1280000"/>
            <a:ext cx="814500" cy="577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69" name="Google Shape;369;p14"/>
          <p:cNvSpPr txBox="1">
            <a:spLocks noGrp="1"/>
          </p:cNvSpPr>
          <p:nvPr>
            <p:ph type="subTitle" idx="3"/>
          </p:nvPr>
        </p:nvSpPr>
        <p:spPr>
          <a:xfrm>
            <a:off x="5908324" y="3563486"/>
            <a:ext cx="2451300" cy="577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0" name="Google Shape;370;p14"/>
          <p:cNvSpPr txBox="1">
            <a:spLocks noGrp="1"/>
          </p:cNvSpPr>
          <p:nvPr>
            <p:ph type="title" idx="4" hasCustomPrompt="1"/>
          </p:nvPr>
        </p:nvSpPr>
        <p:spPr>
          <a:xfrm>
            <a:off x="4903953" y="3277304"/>
            <a:ext cx="814500" cy="577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71" name="Google Shape;371;p14"/>
          <p:cNvSpPr txBox="1">
            <a:spLocks noGrp="1"/>
          </p:cNvSpPr>
          <p:nvPr>
            <p:ph type="subTitle" idx="5"/>
          </p:nvPr>
        </p:nvSpPr>
        <p:spPr>
          <a:xfrm>
            <a:off x="5908324" y="2589180"/>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2" name="Google Shape;372;p14"/>
          <p:cNvSpPr txBox="1">
            <a:spLocks noGrp="1"/>
          </p:cNvSpPr>
          <p:nvPr>
            <p:ph type="title" idx="6" hasCustomPrompt="1"/>
          </p:nvPr>
        </p:nvSpPr>
        <p:spPr>
          <a:xfrm>
            <a:off x="4903953" y="2306644"/>
            <a:ext cx="814500" cy="577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73" name="Google Shape;373;p14"/>
          <p:cNvSpPr txBox="1">
            <a:spLocks noGrp="1"/>
          </p:cNvSpPr>
          <p:nvPr>
            <p:ph type="ctrTitle" idx="7"/>
          </p:nvPr>
        </p:nvSpPr>
        <p:spPr>
          <a:xfrm>
            <a:off x="5908324" y="2311104"/>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74" name="Google Shape;374;p14"/>
          <p:cNvSpPr txBox="1">
            <a:spLocks noGrp="1"/>
          </p:cNvSpPr>
          <p:nvPr>
            <p:ph type="ctrTitle" idx="8"/>
          </p:nvPr>
        </p:nvSpPr>
        <p:spPr>
          <a:xfrm>
            <a:off x="5908324" y="3282994"/>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75" name="Google Shape;375;p14"/>
          <p:cNvSpPr txBox="1">
            <a:spLocks noGrp="1"/>
          </p:cNvSpPr>
          <p:nvPr>
            <p:ph type="ctrTitle" idx="9"/>
          </p:nvPr>
        </p:nvSpPr>
        <p:spPr>
          <a:xfrm>
            <a:off x="1912664" y="1297314"/>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76" name="Google Shape;376;p14"/>
          <p:cNvSpPr txBox="1">
            <a:spLocks noGrp="1"/>
          </p:cNvSpPr>
          <p:nvPr>
            <p:ph type="subTitle" idx="13"/>
          </p:nvPr>
        </p:nvSpPr>
        <p:spPr>
          <a:xfrm>
            <a:off x="1912664" y="1573018"/>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7" name="Google Shape;377;p14"/>
          <p:cNvSpPr txBox="1">
            <a:spLocks noGrp="1"/>
          </p:cNvSpPr>
          <p:nvPr>
            <p:ph type="title" idx="14" hasCustomPrompt="1"/>
          </p:nvPr>
        </p:nvSpPr>
        <p:spPr>
          <a:xfrm>
            <a:off x="784376" y="1286887"/>
            <a:ext cx="814500" cy="577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78" name="Google Shape;378;p14"/>
          <p:cNvSpPr txBox="1">
            <a:spLocks noGrp="1"/>
          </p:cNvSpPr>
          <p:nvPr>
            <p:ph type="subTitle" idx="15"/>
          </p:nvPr>
        </p:nvSpPr>
        <p:spPr>
          <a:xfrm>
            <a:off x="1912664" y="3563486"/>
            <a:ext cx="2451300" cy="577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9" name="Google Shape;379;p14"/>
          <p:cNvSpPr txBox="1">
            <a:spLocks noGrp="1"/>
          </p:cNvSpPr>
          <p:nvPr>
            <p:ph type="title" idx="16" hasCustomPrompt="1"/>
          </p:nvPr>
        </p:nvSpPr>
        <p:spPr>
          <a:xfrm>
            <a:off x="784376" y="3284192"/>
            <a:ext cx="814500" cy="577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80" name="Google Shape;380;p14"/>
          <p:cNvSpPr txBox="1">
            <a:spLocks noGrp="1"/>
          </p:cNvSpPr>
          <p:nvPr>
            <p:ph type="subTitle" idx="17"/>
          </p:nvPr>
        </p:nvSpPr>
        <p:spPr>
          <a:xfrm>
            <a:off x="1912664" y="2596068"/>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81" name="Google Shape;381;p14"/>
          <p:cNvSpPr txBox="1">
            <a:spLocks noGrp="1"/>
          </p:cNvSpPr>
          <p:nvPr>
            <p:ph type="title" idx="18" hasCustomPrompt="1"/>
          </p:nvPr>
        </p:nvSpPr>
        <p:spPr>
          <a:xfrm>
            <a:off x="784376" y="2313531"/>
            <a:ext cx="814500" cy="577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82" name="Google Shape;382;p14"/>
          <p:cNvSpPr txBox="1">
            <a:spLocks noGrp="1"/>
          </p:cNvSpPr>
          <p:nvPr>
            <p:ph type="ctrTitle" idx="19"/>
          </p:nvPr>
        </p:nvSpPr>
        <p:spPr>
          <a:xfrm>
            <a:off x="1912664" y="2304052"/>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83" name="Google Shape;383;p14"/>
          <p:cNvSpPr txBox="1">
            <a:spLocks noGrp="1"/>
          </p:cNvSpPr>
          <p:nvPr>
            <p:ph type="ctrTitle" idx="20"/>
          </p:nvPr>
        </p:nvSpPr>
        <p:spPr>
          <a:xfrm>
            <a:off x="1912664" y="3289882"/>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84" name="Google Shape;384;p14"/>
          <p:cNvSpPr txBox="1">
            <a:spLocks noGrp="1"/>
          </p:cNvSpPr>
          <p:nvPr>
            <p:ph type="title" idx="21"/>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385"/>
        <p:cNvGrpSpPr/>
        <p:nvPr/>
      </p:nvGrpSpPr>
      <p:grpSpPr>
        <a:xfrm>
          <a:off x="0" y="0"/>
          <a:ext cx="0" cy="0"/>
          <a:chOff x="0" y="0"/>
          <a:chExt cx="0" cy="0"/>
        </a:xfrm>
      </p:grpSpPr>
      <p:grpSp>
        <p:nvGrpSpPr>
          <p:cNvPr id="386" name="Google Shape;386;p15"/>
          <p:cNvGrpSpPr/>
          <p:nvPr/>
        </p:nvGrpSpPr>
        <p:grpSpPr>
          <a:xfrm flipH="1">
            <a:off x="-1700" y="329"/>
            <a:ext cx="9147400" cy="5142843"/>
            <a:chOff x="238125" y="854700"/>
            <a:chExt cx="7142500" cy="4015650"/>
          </a:xfrm>
        </p:grpSpPr>
        <p:sp>
          <p:nvSpPr>
            <p:cNvPr id="387" name="Google Shape;387;p15"/>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15"/>
          <p:cNvSpPr txBox="1">
            <a:spLocks noGrp="1"/>
          </p:cNvSpPr>
          <p:nvPr>
            <p:ph type="subTitle" idx="1"/>
          </p:nvPr>
        </p:nvSpPr>
        <p:spPr>
          <a:xfrm>
            <a:off x="2059950" y="2514140"/>
            <a:ext cx="4327200" cy="1073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0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2100"/>
              <a:buNone/>
              <a:defRPr sz="2100">
                <a:solidFill>
                  <a:schemeClr val="dk2"/>
                </a:solidFill>
              </a:defRPr>
            </a:lvl2pPr>
            <a:lvl3pPr lvl="2" algn="r" rtl="0">
              <a:lnSpc>
                <a:spcPct val="100000"/>
              </a:lnSpc>
              <a:spcBef>
                <a:spcPts val="0"/>
              </a:spcBef>
              <a:spcAft>
                <a:spcPts val="0"/>
              </a:spcAft>
              <a:buClr>
                <a:schemeClr val="dk2"/>
              </a:buClr>
              <a:buSzPts val="2100"/>
              <a:buNone/>
              <a:defRPr sz="2100">
                <a:solidFill>
                  <a:schemeClr val="dk2"/>
                </a:solidFill>
              </a:defRPr>
            </a:lvl3pPr>
            <a:lvl4pPr lvl="3" algn="r" rtl="0">
              <a:lnSpc>
                <a:spcPct val="100000"/>
              </a:lnSpc>
              <a:spcBef>
                <a:spcPts val="0"/>
              </a:spcBef>
              <a:spcAft>
                <a:spcPts val="0"/>
              </a:spcAft>
              <a:buClr>
                <a:schemeClr val="dk2"/>
              </a:buClr>
              <a:buSzPts val="2100"/>
              <a:buNone/>
              <a:defRPr sz="2100">
                <a:solidFill>
                  <a:schemeClr val="dk2"/>
                </a:solidFill>
              </a:defRPr>
            </a:lvl4pPr>
            <a:lvl5pPr lvl="4" algn="r" rtl="0">
              <a:lnSpc>
                <a:spcPct val="100000"/>
              </a:lnSpc>
              <a:spcBef>
                <a:spcPts val="0"/>
              </a:spcBef>
              <a:spcAft>
                <a:spcPts val="0"/>
              </a:spcAft>
              <a:buClr>
                <a:schemeClr val="dk2"/>
              </a:buClr>
              <a:buSzPts val="2100"/>
              <a:buNone/>
              <a:defRPr sz="2100">
                <a:solidFill>
                  <a:schemeClr val="dk2"/>
                </a:solidFill>
              </a:defRPr>
            </a:lvl5pPr>
            <a:lvl6pPr lvl="5" algn="r" rtl="0">
              <a:lnSpc>
                <a:spcPct val="100000"/>
              </a:lnSpc>
              <a:spcBef>
                <a:spcPts val="0"/>
              </a:spcBef>
              <a:spcAft>
                <a:spcPts val="0"/>
              </a:spcAft>
              <a:buClr>
                <a:schemeClr val="dk2"/>
              </a:buClr>
              <a:buSzPts val="2100"/>
              <a:buNone/>
              <a:defRPr sz="2100">
                <a:solidFill>
                  <a:schemeClr val="dk2"/>
                </a:solidFill>
              </a:defRPr>
            </a:lvl6pPr>
            <a:lvl7pPr lvl="6" algn="r" rtl="0">
              <a:lnSpc>
                <a:spcPct val="100000"/>
              </a:lnSpc>
              <a:spcBef>
                <a:spcPts val="0"/>
              </a:spcBef>
              <a:spcAft>
                <a:spcPts val="0"/>
              </a:spcAft>
              <a:buClr>
                <a:schemeClr val="dk2"/>
              </a:buClr>
              <a:buSzPts val="2100"/>
              <a:buNone/>
              <a:defRPr sz="2100">
                <a:solidFill>
                  <a:schemeClr val="dk2"/>
                </a:solidFill>
              </a:defRPr>
            </a:lvl7pPr>
            <a:lvl8pPr lvl="7" algn="r" rtl="0">
              <a:lnSpc>
                <a:spcPct val="100000"/>
              </a:lnSpc>
              <a:spcBef>
                <a:spcPts val="0"/>
              </a:spcBef>
              <a:spcAft>
                <a:spcPts val="0"/>
              </a:spcAft>
              <a:buClr>
                <a:schemeClr val="dk2"/>
              </a:buClr>
              <a:buSzPts val="2100"/>
              <a:buNone/>
              <a:defRPr sz="2100">
                <a:solidFill>
                  <a:schemeClr val="dk2"/>
                </a:solidFill>
              </a:defRPr>
            </a:lvl8pPr>
            <a:lvl9pPr lvl="8" algn="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410" name="Google Shape;410;p15"/>
          <p:cNvSpPr txBox="1">
            <a:spLocks noGrp="1"/>
          </p:cNvSpPr>
          <p:nvPr>
            <p:ph type="title"/>
          </p:nvPr>
        </p:nvSpPr>
        <p:spPr>
          <a:xfrm>
            <a:off x="1080450" y="1555960"/>
            <a:ext cx="5306700" cy="896700"/>
          </a:xfrm>
          <a:prstGeom prst="rect">
            <a:avLst/>
          </a:prstGeom>
        </p:spPr>
        <p:txBody>
          <a:bodyPr spcFirstLastPara="1" wrap="square" lIns="0" tIns="0" rIns="0" bIns="0" anchor="t" anchorCtr="0">
            <a:noAutofit/>
          </a:bodyPr>
          <a:lstStyle>
            <a:lvl1pPr lvl="0" algn="r" rtl="0">
              <a:spcBef>
                <a:spcPts val="0"/>
              </a:spcBef>
              <a:spcAft>
                <a:spcPts val="0"/>
              </a:spcAft>
              <a:buSzPts val="4200"/>
              <a:buNone/>
              <a:defRPr sz="6000"/>
            </a:lvl1pPr>
            <a:lvl2pPr lvl="1" algn="r" rtl="0">
              <a:lnSpc>
                <a:spcPct val="100000"/>
              </a:lnSpc>
              <a:spcBef>
                <a:spcPts val="0"/>
              </a:spcBef>
              <a:spcAft>
                <a:spcPts val="0"/>
              </a:spcAft>
              <a:buSzPts val="4200"/>
              <a:buNone/>
              <a:defRPr sz="4200"/>
            </a:lvl2pPr>
            <a:lvl3pPr lvl="2" algn="r" rtl="0">
              <a:lnSpc>
                <a:spcPct val="100000"/>
              </a:lnSpc>
              <a:spcBef>
                <a:spcPts val="0"/>
              </a:spcBef>
              <a:spcAft>
                <a:spcPts val="0"/>
              </a:spcAft>
              <a:buSzPts val="4200"/>
              <a:buNone/>
              <a:defRPr sz="4200"/>
            </a:lvl3pPr>
            <a:lvl4pPr lvl="3" algn="r" rtl="0">
              <a:lnSpc>
                <a:spcPct val="100000"/>
              </a:lnSpc>
              <a:spcBef>
                <a:spcPts val="0"/>
              </a:spcBef>
              <a:spcAft>
                <a:spcPts val="0"/>
              </a:spcAft>
              <a:buSzPts val="4200"/>
              <a:buNone/>
              <a:defRPr sz="4200"/>
            </a:lvl4pPr>
            <a:lvl5pPr lvl="4" algn="r" rtl="0">
              <a:lnSpc>
                <a:spcPct val="100000"/>
              </a:lnSpc>
              <a:spcBef>
                <a:spcPts val="0"/>
              </a:spcBef>
              <a:spcAft>
                <a:spcPts val="0"/>
              </a:spcAft>
              <a:buSzPts val="4200"/>
              <a:buNone/>
              <a:defRPr sz="4200"/>
            </a:lvl5pPr>
            <a:lvl6pPr lvl="5" algn="r" rtl="0">
              <a:lnSpc>
                <a:spcPct val="100000"/>
              </a:lnSpc>
              <a:spcBef>
                <a:spcPts val="0"/>
              </a:spcBef>
              <a:spcAft>
                <a:spcPts val="0"/>
              </a:spcAft>
              <a:buSzPts val="4200"/>
              <a:buNone/>
              <a:defRPr sz="4200"/>
            </a:lvl6pPr>
            <a:lvl7pPr lvl="6" algn="r" rtl="0">
              <a:lnSpc>
                <a:spcPct val="100000"/>
              </a:lnSpc>
              <a:spcBef>
                <a:spcPts val="0"/>
              </a:spcBef>
              <a:spcAft>
                <a:spcPts val="0"/>
              </a:spcAft>
              <a:buSzPts val="4200"/>
              <a:buNone/>
              <a:defRPr sz="4200"/>
            </a:lvl7pPr>
            <a:lvl8pPr lvl="7" algn="r" rtl="0">
              <a:lnSpc>
                <a:spcPct val="100000"/>
              </a:lnSpc>
              <a:spcBef>
                <a:spcPts val="0"/>
              </a:spcBef>
              <a:spcAft>
                <a:spcPts val="0"/>
              </a:spcAft>
              <a:buSzPts val="4200"/>
              <a:buNone/>
              <a:defRPr sz="4200"/>
            </a:lvl8pPr>
            <a:lvl9pPr lvl="8" algn="r" rtl="0">
              <a:lnSpc>
                <a:spcPct val="100000"/>
              </a:lnSpc>
              <a:spcBef>
                <a:spcPts val="0"/>
              </a:spcBef>
              <a:spcAft>
                <a:spcPts val="0"/>
              </a:spcAft>
              <a:buSzPts val="4200"/>
              <a:buNone/>
              <a:defRPr sz="4200"/>
            </a:lvl9pPr>
          </a:lstStyle>
          <a:p>
            <a:endParaRPr/>
          </a:p>
        </p:txBody>
      </p:sp>
      <p:sp>
        <p:nvSpPr>
          <p:cNvPr id="411" name="Google Shape;411;p15"/>
          <p:cNvSpPr txBox="1">
            <a:spLocks noGrp="1"/>
          </p:cNvSpPr>
          <p:nvPr>
            <p:ph type="title" idx="2" hasCustomPrompt="1"/>
          </p:nvPr>
        </p:nvSpPr>
        <p:spPr>
          <a:xfrm>
            <a:off x="6853050" y="2092943"/>
            <a:ext cx="1456500" cy="81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6000"/>
              <a:buNone/>
              <a:defRPr sz="60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r>
              <a:t>xx%</a:t>
            </a:r>
          </a:p>
        </p:txBody>
      </p:sp>
      <p:grpSp>
        <p:nvGrpSpPr>
          <p:cNvPr id="412" name="Google Shape;412;p15"/>
          <p:cNvGrpSpPr/>
          <p:nvPr/>
        </p:nvGrpSpPr>
        <p:grpSpPr>
          <a:xfrm rot="-5072894" flipH="1">
            <a:off x="-1007770" y="1789630"/>
            <a:ext cx="3474349" cy="888902"/>
            <a:chOff x="3809875" y="1963175"/>
            <a:chExt cx="1923600" cy="492150"/>
          </a:xfrm>
        </p:grpSpPr>
        <p:sp>
          <p:nvSpPr>
            <p:cNvPr id="413" name="Google Shape;413;p15"/>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15"/>
          <p:cNvGrpSpPr/>
          <p:nvPr/>
        </p:nvGrpSpPr>
        <p:grpSpPr>
          <a:xfrm rot="-375097">
            <a:off x="7330557" y="3418618"/>
            <a:ext cx="711742" cy="793298"/>
            <a:chOff x="6554696" y="509501"/>
            <a:chExt cx="711709" cy="793261"/>
          </a:xfrm>
        </p:grpSpPr>
        <p:sp>
          <p:nvSpPr>
            <p:cNvPr id="425" name="Google Shape;425;p15"/>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427"/>
        <p:cNvGrpSpPr/>
        <p:nvPr/>
      </p:nvGrpSpPr>
      <p:grpSpPr>
        <a:xfrm>
          <a:off x="0" y="0"/>
          <a:ext cx="0" cy="0"/>
          <a:chOff x="0" y="0"/>
          <a:chExt cx="0" cy="0"/>
        </a:xfrm>
      </p:grpSpPr>
      <p:grpSp>
        <p:nvGrpSpPr>
          <p:cNvPr id="428" name="Google Shape;428;p16"/>
          <p:cNvGrpSpPr/>
          <p:nvPr/>
        </p:nvGrpSpPr>
        <p:grpSpPr>
          <a:xfrm flipH="1">
            <a:off x="-1700" y="329"/>
            <a:ext cx="9147400" cy="5142843"/>
            <a:chOff x="238125" y="854700"/>
            <a:chExt cx="7142500" cy="4015650"/>
          </a:xfrm>
        </p:grpSpPr>
        <p:sp>
          <p:nvSpPr>
            <p:cNvPr id="429" name="Google Shape;429;p16"/>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16"/>
          <p:cNvSpPr txBox="1">
            <a:spLocks noGrp="1"/>
          </p:cNvSpPr>
          <p:nvPr>
            <p:ph type="title"/>
          </p:nvPr>
        </p:nvSpPr>
        <p:spPr>
          <a:xfrm>
            <a:off x="3168000" y="1478819"/>
            <a:ext cx="2808000" cy="7557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2" name="Google Shape;452;p16"/>
          <p:cNvSpPr txBox="1">
            <a:spLocks noGrp="1"/>
          </p:cNvSpPr>
          <p:nvPr>
            <p:ph type="body" idx="1"/>
          </p:nvPr>
        </p:nvSpPr>
        <p:spPr>
          <a:xfrm>
            <a:off x="3168000" y="2469364"/>
            <a:ext cx="2808000" cy="11535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sz="16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453"/>
        <p:cNvGrpSpPr/>
        <p:nvPr/>
      </p:nvGrpSpPr>
      <p:grpSpPr>
        <a:xfrm>
          <a:off x="0" y="0"/>
          <a:ext cx="0" cy="0"/>
          <a:chOff x="0" y="0"/>
          <a:chExt cx="0" cy="0"/>
        </a:xfrm>
      </p:grpSpPr>
      <p:grpSp>
        <p:nvGrpSpPr>
          <p:cNvPr id="454" name="Google Shape;454;p17"/>
          <p:cNvGrpSpPr/>
          <p:nvPr/>
        </p:nvGrpSpPr>
        <p:grpSpPr>
          <a:xfrm>
            <a:off x="-1700" y="329"/>
            <a:ext cx="9147400" cy="5142843"/>
            <a:chOff x="238125" y="854700"/>
            <a:chExt cx="7142500" cy="4015650"/>
          </a:xfrm>
        </p:grpSpPr>
        <p:sp>
          <p:nvSpPr>
            <p:cNvPr id="455" name="Google Shape;455;p17"/>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17"/>
          <p:cNvSpPr txBox="1">
            <a:spLocks noGrp="1"/>
          </p:cNvSpPr>
          <p:nvPr>
            <p:ph type="subTitle" idx="1"/>
          </p:nvPr>
        </p:nvSpPr>
        <p:spPr>
          <a:xfrm>
            <a:off x="3983700" y="1758177"/>
            <a:ext cx="4440300" cy="9723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sp>
        <p:nvSpPr>
          <p:cNvPr id="478" name="Google Shape;478;p17"/>
          <p:cNvSpPr txBox="1">
            <a:spLocks noGrp="1"/>
          </p:cNvSpPr>
          <p:nvPr>
            <p:ph type="ctrTitle"/>
          </p:nvPr>
        </p:nvSpPr>
        <p:spPr>
          <a:xfrm>
            <a:off x="5875800" y="2837502"/>
            <a:ext cx="2548200" cy="461700"/>
          </a:xfrm>
          <a:prstGeom prst="rect">
            <a:avLst/>
          </a:prstGeom>
        </p:spPr>
        <p:txBody>
          <a:bodyPr spcFirstLastPara="1" wrap="square" lIns="0" tIns="0" rIns="0" bIns="0" anchor="t" anchorCtr="0">
            <a:noAutofit/>
          </a:bodyPr>
          <a:lstStyle>
            <a:lvl1pPr lvl="0" algn="r" rtl="0">
              <a:spcBef>
                <a:spcPts val="0"/>
              </a:spcBef>
              <a:spcAft>
                <a:spcPts val="0"/>
              </a:spcAft>
              <a:buSzPts val="5200"/>
              <a:buNone/>
              <a:defRPr sz="1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479" name="Google Shape;479;p17"/>
          <p:cNvGrpSpPr/>
          <p:nvPr/>
        </p:nvGrpSpPr>
        <p:grpSpPr>
          <a:xfrm>
            <a:off x="7673759" y="-287513"/>
            <a:ext cx="788762" cy="861588"/>
            <a:chOff x="7673759" y="-287513"/>
            <a:chExt cx="788762" cy="861588"/>
          </a:xfrm>
        </p:grpSpPr>
        <p:grpSp>
          <p:nvGrpSpPr>
            <p:cNvPr id="480" name="Google Shape;480;p17"/>
            <p:cNvGrpSpPr/>
            <p:nvPr/>
          </p:nvGrpSpPr>
          <p:grpSpPr>
            <a:xfrm rot="350572">
              <a:off x="7712287" y="-253348"/>
              <a:ext cx="711705" cy="793257"/>
              <a:chOff x="6554696" y="509501"/>
              <a:chExt cx="711709" cy="793261"/>
            </a:xfrm>
          </p:grpSpPr>
          <p:sp>
            <p:nvSpPr>
              <p:cNvPr id="481" name="Google Shape;481;p17"/>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17"/>
            <p:cNvSpPr/>
            <p:nvPr/>
          </p:nvSpPr>
          <p:spPr>
            <a:xfrm rot="442426">
              <a:off x="8229710" y="-161880"/>
              <a:ext cx="102851" cy="55127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5">
    <p:spTree>
      <p:nvGrpSpPr>
        <p:cNvPr id="1" name="Shape 484"/>
        <p:cNvGrpSpPr/>
        <p:nvPr/>
      </p:nvGrpSpPr>
      <p:grpSpPr>
        <a:xfrm>
          <a:off x="0" y="0"/>
          <a:ext cx="0" cy="0"/>
          <a:chOff x="0" y="0"/>
          <a:chExt cx="0" cy="0"/>
        </a:xfrm>
      </p:grpSpPr>
      <p:grpSp>
        <p:nvGrpSpPr>
          <p:cNvPr id="485" name="Google Shape;485;p18"/>
          <p:cNvGrpSpPr/>
          <p:nvPr/>
        </p:nvGrpSpPr>
        <p:grpSpPr>
          <a:xfrm flipH="1">
            <a:off x="-1700" y="329"/>
            <a:ext cx="9147400" cy="5142843"/>
            <a:chOff x="238125" y="854700"/>
            <a:chExt cx="7142500" cy="4015650"/>
          </a:xfrm>
        </p:grpSpPr>
        <p:sp>
          <p:nvSpPr>
            <p:cNvPr id="486" name="Google Shape;486;p1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18"/>
          <p:cNvSpPr txBox="1">
            <a:spLocks noGrp="1"/>
          </p:cNvSpPr>
          <p:nvPr>
            <p:ph type="subTitle" idx="1"/>
          </p:nvPr>
        </p:nvSpPr>
        <p:spPr>
          <a:xfrm>
            <a:off x="2351850" y="1758177"/>
            <a:ext cx="4440300" cy="972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sp>
        <p:nvSpPr>
          <p:cNvPr id="509" name="Google Shape;509;p18"/>
          <p:cNvSpPr txBox="1">
            <a:spLocks noGrp="1"/>
          </p:cNvSpPr>
          <p:nvPr>
            <p:ph type="ctrTitle"/>
          </p:nvPr>
        </p:nvSpPr>
        <p:spPr>
          <a:xfrm>
            <a:off x="3297900" y="2837502"/>
            <a:ext cx="2548200" cy="4617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1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510"/>
        <p:cNvGrpSpPr/>
        <p:nvPr/>
      </p:nvGrpSpPr>
      <p:grpSpPr>
        <a:xfrm>
          <a:off x="0" y="0"/>
          <a:ext cx="0" cy="0"/>
          <a:chOff x="0" y="0"/>
          <a:chExt cx="0" cy="0"/>
        </a:xfrm>
      </p:grpSpPr>
      <p:grpSp>
        <p:nvGrpSpPr>
          <p:cNvPr id="511" name="Google Shape;511;p19"/>
          <p:cNvGrpSpPr/>
          <p:nvPr/>
        </p:nvGrpSpPr>
        <p:grpSpPr>
          <a:xfrm flipH="1">
            <a:off x="-1700" y="329"/>
            <a:ext cx="9147400" cy="5142843"/>
            <a:chOff x="238125" y="854700"/>
            <a:chExt cx="7142500" cy="4015650"/>
          </a:xfrm>
        </p:grpSpPr>
        <p:sp>
          <p:nvSpPr>
            <p:cNvPr id="512" name="Google Shape;512;p1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19"/>
          <p:cNvSpPr txBox="1">
            <a:spLocks noGrp="1"/>
          </p:cNvSpPr>
          <p:nvPr>
            <p:ph type="subTitle" idx="1"/>
          </p:nvPr>
        </p:nvSpPr>
        <p:spPr>
          <a:xfrm>
            <a:off x="906900" y="2987325"/>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5" name="Google Shape;535;p19"/>
          <p:cNvSpPr txBox="1">
            <a:spLocks noGrp="1"/>
          </p:cNvSpPr>
          <p:nvPr>
            <p:ph type="subTitle" idx="2"/>
          </p:nvPr>
        </p:nvSpPr>
        <p:spPr>
          <a:xfrm>
            <a:off x="906900" y="1279771"/>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6" name="Google Shape;536;p19"/>
          <p:cNvSpPr txBox="1">
            <a:spLocks noGrp="1"/>
          </p:cNvSpPr>
          <p:nvPr>
            <p:ph type="subTitle" idx="3"/>
          </p:nvPr>
        </p:nvSpPr>
        <p:spPr>
          <a:xfrm>
            <a:off x="906900" y="1743949"/>
            <a:ext cx="2506200" cy="8553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7" name="Google Shape;537;p19"/>
          <p:cNvSpPr txBox="1">
            <a:spLocks noGrp="1"/>
          </p:cNvSpPr>
          <p:nvPr>
            <p:ph type="subTitle" idx="4"/>
          </p:nvPr>
        </p:nvSpPr>
        <p:spPr>
          <a:xfrm>
            <a:off x="906900" y="3464338"/>
            <a:ext cx="2506200" cy="8553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8" name="Google Shape;538;p19"/>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
  <p:cSld name="CUSTOM_7">
    <p:spTree>
      <p:nvGrpSpPr>
        <p:cNvPr id="1" name="Shape 539"/>
        <p:cNvGrpSpPr/>
        <p:nvPr/>
      </p:nvGrpSpPr>
      <p:grpSpPr>
        <a:xfrm>
          <a:off x="0" y="0"/>
          <a:ext cx="0" cy="0"/>
          <a:chOff x="0" y="0"/>
          <a:chExt cx="0" cy="0"/>
        </a:xfrm>
      </p:grpSpPr>
      <p:grpSp>
        <p:nvGrpSpPr>
          <p:cNvPr id="540" name="Google Shape;540;p20"/>
          <p:cNvGrpSpPr/>
          <p:nvPr/>
        </p:nvGrpSpPr>
        <p:grpSpPr>
          <a:xfrm>
            <a:off x="-1700" y="329"/>
            <a:ext cx="9147400" cy="5142843"/>
            <a:chOff x="238125" y="854700"/>
            <a:chExt cx="7142500" cy="4015650"/>
          </a:xfrm>
        </p:grpSpPr>
        <p:sp>
          <p:nvSpPr>
            <p:cNvPr id="541" name="Google Shape;541;p2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20"/>
          <p:cNvSpPr txBox="1">
            <a:spLocks noGrp="1"/>
          </p:cNvSpPr>
          <p:nvPr>
            <p:ph type="ctrTitle"/>
          </p:nvPr>
        </p:nvSpPr>
        <p:spPr>
          <a:xfrm>
            <a:off x="5272950" y="163377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64" name="Google Shape;564;p20"/>
          <p:cNvSpPr txBox="1">
            <a:spLocks noGrp="1"/>
          </p:cNvSpPr>
          <p:nvPr>
            <p:ph type="subTitle" idx="1"/>
          </p:nvPr>
        </p:nvSpPr>
        <p:spPr>
          <a:xfrm>
            <a:off x="5272950" y="1919436"/>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65" name="Google Shape;565;p20"/>
          <p:cNvSpPr txBox="1">
            <a:spLocks noGrp="1"/>
          </p:cNvSpPr>
          <p:nvPr>
            <p:ph type="subTitle" idx="2"/>
          </p:nvPr>
        </p:nvSpPr>
        <p:spPr>
          <a:xfrm>
            <a:off x="5272950" y="3770738"/>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66" name="Google Shape;566;p20"/>
          <p:cNvSpPr txBox="1">
            <a:spLocks noGrp="1"/>
          </p:cNvSpPr>
          <p:nvPr>
            <p:ph type="ctrTitle" idx="3"/>
          </p:nvPr>
        </p:nvSpPr>
        <p:spPr>
          <a:xfrm>
            <a:off x="5272950" y="348569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67" name="Google Shape;567;p20"/>
          <p:cNvSpPr txBox="1">
            <a:spLocks noGrp="1"/>
          </p:cNvSpPr>
          <p:nvPr>
            <p:ph type="ctrTitle" idx="4"/>
          </p:nvPr>
        </p:nvSpPr>
        <p:spPr>
          <a:xfrm>
            <a:off x="1419750" y="163377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68" name="Google Shape;568;p20"/>
          <p:cNvSpPr txBox="1">
            <a:spLocks noGrp="1"/>
          </p:cNvSpPr>
          <p:nvPr>
            <p:ph type="subTitle" idx="5"/>
          </p:nvPr>
        </p:nvSpPr>
        <p:spPr>
          <a:xfrm>
            <a:off x="1419750" y="1919436"/>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69" name="Google Shape;569;p20"/>
          <p:cNvSpPr txBox="1">
            <a:spLocks noGrp="1"/>
          </p:cNvSpPr>
          <p:nvPr>
            <p:ph type="subTitle" idx="6"/>
          </p:nvPr>
        </p:nvSpPr>
        <p:spPr>
          <a:xfrm>
            <a:off x="1419750" y="3770738"/>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70" name="Google Shape;570;p20"/>
          <p:cNvSpPr txBox="1">
            <a:spLocks noGrp="1"/>
          </p:cNvSpPr>
          <p:nvPr>
            <p:ph type="ctrTitle" idx="7"/>
          </p:nvPr>
        </p:nvSpPr>
        <p:spPr>
          <a:xfrm>
            <a:off x="1419750" y="348569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71" name="Google Shape;571;p20"/>
          <p:cNvSpPr txBox="1">
            <a:spLocks noGrp="1"/>
          </p:cNvSpPr>
          <p:nvPr>
            <p:ph type="title" idx="8"/>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572"/>
        <p:cNvGrpSpPr/>
        <p:nvPr/>
      </p:nvGrpSpPr>
      <p:grpSpPr>
        <a:xfrm>
          <a:off x="0" y="0"/>
          <a:ext cx="0" cy="0"/>
          <a:chOff x="0" y="0"/>
          <a:chExt cx="0" cy="0"/>
        </a:xfrm>
      </p:grpSpPr>
      <p:grpSp>
        <p:nvGrpSpPr>
          <p:cNvPr id="573" name="Google Shape;573;p21"/>
          <p:cNvGrpSpPr/>
          <p:nvPr/>
        </p:nvGrpSpPr>
        <p:grpSpPr>
          <a:xfrm>
            <a:off x="-174525" y="-22399"/>
            <a:ext cx="9487164" cy="5193049"/>
            <a:chOff x="-174525" y="-22399"/>
            <a:chExt cx="9487164" cy="5193049"/>
          </a:xfrm>
        </p:grpSpPr>
        <p:sp>
          <p:nvSpPr>
            <p:cNvPr id="574" name="Google Shape;574;p21"/>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 name="Google Shape;575;p2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576" name="Google Shape;576;p21"/>
            <p:cNvGrpSpPr/>
            <p:nvPr/>
          </p:nvGrpSpPr>
          <p:grpSpPr>
            <a:xfrm>
              <a:off x="263005" y="845117"/>
              <a:ext cx="3790149" cy="3960313"/>
              <a:chOff x="263005" y="845117"/>
              <a:chExt cx="3790149" cy="3960313"/>
            </a:xfrm>
          </p:grpSpPr>
          <p:sp>
            <p:nvSpPr>
              <p:cNvPr id="577" name="Google Shape;577;p2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21"/>
            <p:cNvGrpSpPr/>
            <p:nvPr/>
          </p:nvGrpSpPr>
          <p:grpSpPr>
            <a:xfrm>
              <a:off x="5055305" y="845117"/>
              <a:ext cx="3790149" cy="3960313"/>
              <a:chOff x="263005" y="845117"/>
              <a:chExt cx="3790149" cy="3960313"/>
            </a:xfrm>
          </p:grpSpPr>
          <p:sp>
            <p:nvSpPr>
              <p:cNvPr id="593" name="Google Shape;593;p2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8" name="Google Shape;608;p21"/>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609" name="Google Shape;609;p21"/>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10" name="Google Shape;610;p21"/>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11" name="Google Shape;611;p21"/>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12" name="Google Shape;612;p21"/>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13" name="Google Shape;613;p2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614" name="Google Shape;614;p21"/>
          <p:cNvSpPr txBox="1">
            <a:spLocks noGrp="1"/>
          </p:cNvSpPr>
          <p:nvPr>
            <p:ph type="title"/>
          </p:nvPr>
        </p:nvSpPr>
        <p:spPr>
          <a:xfrm>
            <a:off x="720000" y="540000"/>
            <a:ext cx="3087300" cy="1459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5" name="Google Shape;615;p21"/>
          <p:cNvSpPr txBox="1">
            <a:spLocks noGrp="1"/>
          </p:cNvSpPr>
          <p:nvPr>
            <p:ph type="subTitle" idx="1"/>
          </p:nvPr>
        </p:nvSpPr>
        <p:spPr>
          <a:xfrm>
            <a:off x="5703898" y="867200"/>
            <a:ext cx="1041600" cy="406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16" name="Google Shape;616;p21"/>
          <p:cNvSpPr txBox="1">
            <a:spLocks noGrp="1"/>
          </p:cNvSpPr>
          <p:nvPr>
            <p:ph type="subTitle" idx="2"/>
          </p:nvPr>
        </p:nvSpPr>
        <p:spPr>
          <a:xfrm>
            <a:off x="5703898" y="2856550"/>
            <a:ext cx="1041600" cy="406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17" name="Google Shape;617;p21"/>
          <p:cNvSpPr txBox="1">
            <a:spLocks noGrp="1"/>
          </p:cNvSpPr>
          <p:nvPr>
            <p:ph type="subTitle" idx="3"/>
          </p:nvPr>
        </p:nvSpPr>
        <p:spPr>
          <a:xfrm>
            <a:off x="906900" y="2856550"/>
            <a:ext cx="1041600" cy="406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18" name="Google Shape;618;p21"/>
          <p:cNvSpPr txBox="1">
            <a:spLocks noGrp="1"/>
          </p:cNvSpPr>
          <p:nvPr>
            <p:ph type="subTitle" idx="4"/>
          </p:nvPr>
        </p:nvSpPr>
        <p:spPr>
          <a:xfrm>
            <a:off x="906900" y="3234171"/>
            <a:ext cx="2506200" cy="1134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19" name="Google Shape;619;p21"/>
          <p:cNvSpPr txBox="1">
            <a:spLocks noGrp="1"/>
          </p:cNvSpPr>
          <p:nvPr>
            <p:ph type="subTitle" idx="5"/>
          </p:nvPr>
        </p:nvSpPr>
        <p:spPr>
          <a:xfrm>
            <a:off x="5703900" y="3234171"/>
            <a:ext cx="2506200" cy="1134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20" name="Google Shape;620;p21"/>
          <p:cNvSpPr txBox="1">
            <a:spLocks noGrp="1"/>
          </p:cNvSpPr>
          <p:nvPr>
            <p:ph type="subTitle" idx="6"/>
          </p:nvPr>
        </p:nvSpPr>
        <p:spPr>
          <a:xfrm>
            <a:off x="5703900" y="1247983"/>
            <a:ext cx="2506200" cy="1134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grpSp>
        <p:nvGrpSpPr>
          <p:cNvPr id="53" name="Google Shape;53;p3"/>
          <p:cNvGrpSpPr/>
          <p:nvPr/>
        </p:nvGrpSpPr>
        <p:grpSpPr>
          <a:xfrm>
            <a:off x="-1700" y="329"/>
            <a:ext cx="9147400" cy="5142843"/>
            <a:chOff x="238125" y="854700"/>
            <a:chExt cx="7142500" cy="4015650"/>
          </a:xfrm>
        </p:grpSpPr>
        <p:sp>
          <p:nvSpPr>
            <p:cNvPr id="54" name="Google Shape;54;p3"/>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3"/>
          <p:cNvSpPr txBox="1">
            <a:spLocks noGrp="1"/>
          </p:cNvSpPr>
          <p:nvPr>
            <p:ph type="subTitle" idx="1"/>
          </p:nvPr>
        </p:nvSpPr>
        <p:spPr>
          <a:xfrm>
            <a:off x="3117150" y="3530226"/>
            <a:ext cx="2909700" cy="1073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0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77" name="Google Shape;77;p3"/>
          <p:cNvSpPr txBox="1">
            <a:spLocks noGrp="1"/>
          </p:cNvSpPr>
          <p:nvPr>
            <p:ph type="title"/>
          </p:nvPr>
        </p:nvSpPr>
        <p:spPr>
          <a:xfrm>
            <a:off x="1918650" y="1613852"/>
            <a:ext cx="5306700" cy="1794000"/>
          </a:xfrm>
          <a:prstGeom prst="rect">
            <a:avLst/>
          </a:prstGeom>
        </p:spPr>
        <p:txBody>
          <a:bodyPr spcFirstLastPara="1" wrap="square" lIns="0" tIns="0" rIns="0" bIns="0" anchor="t" anchorCtr="0">
            <a:noAutofit/>
          </a:bodyPr>
          <a:lstStyle>
            <a:lvl1pPr lvl="0" algn="ctr" rtl="0">
              <a:spcBef>
                <a:spcPts val="0"/>
              </a:spcBef>
              <a:spcAft>
                <a:spcPts val="0"/>
              </a:spcAft>
              <a:buSzPts val="4200"/>
              <a:buNone/>
              <a:defRPr sz="60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78" name="Google Shape;78;p3"/>
          <p:cNvSpPr txBox="1">
            <a:spLocks noGrp="1"/>
          </p:cNvSpPr>
          <p:nvPr>
            <p:ph type="title" idx="2" hasCustomPrompt="1"/>
          </p:nvPr>
        </p:nvSpPr>
        <p:spPr>
          <a:xfrm>
            <a:off x="3843750" y="591078"/>
            <a:ext cx="1456500" cy="81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6000"/>
              <a:buNone/>
              <a:defRPr sz="60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r>
              <a:t>xx%</a:t>
            </a:r>
          </a:p>
        </p:txBody>
      </p:sp>
      <p:grpSp>
        <p:nvGrpSpPr>
          <p:cNvPr id="79" name="Google Shape;79;p3"/>
          <p:cNvGrpSpPr/>
          <p:nvPr/>
        </p:nvGrpSpPr>
        <p:grpSpPr>
          <a:xfrm rot="-697126" flipH="1">
            <a:off x="569287" y="-351303"/>
            <a:ext cx="1305393" cy="1346461"/>
            <a:chOff x="1492000" y="427450"/>
            <a:chExt cx="1188000" cy="1225375"/>
          </a:xfrm>
        </p:grpSpPr>
        <p:sp>
          <p:nvSpPr>
            <p:cNvPr id="80" name="Google Shape;80;p3"/>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ive columns">
  <p:cSld name="CUSTOM_9">
    <p:spTree>
      <p:nvGrpSpPr>
        <p:cNvPr id="1" name="Shape 621"/>
        <p:cNvGrpSpPr/>
        <p:nvPr/>
      </p:nvGrpSpPr>
      <p:grpSpPr>
        <a:xfrm>
          <a:off x="0" y="0"/>
          <a:ext cx="0" cy="0"/>
          <a:chOff x="0" y="0"/>
          <a:chExt cx="0" cy="0"/>
        </a:xfrm>
      </p:grpSpPr>
      <p:grpSp>
        <p:nvGrpSpPr>
          <p:cNvPr id="622" name="Google Shape;622;p22"/>
          <p:cNvGrpSpPr/>
          <p:nvPr/>
        </p:nvGrpSpPr>
        <p:grpSpPr>
          <a:xfrm>
            <a:off x="-1700" y="329"/>
            <a:ext cx="9147400" cy="5142843"/>
            <a:chOff x="238125" y="854700"/>
            <a:chExt cx="7142500" cy="4015650"/>
          </a:xfrm>
        </p:grpSpPr>
        <p:sp>
          <p:nvSpPr>
            <p:cNvPr id="623" name="Google Shape;623;p22"/>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22"/>
          <p:cNvSpPr txBox="1">
            <a:spLocks noGrp="1"/>
          </p:cNvSpPr>
          <p:nvPr>
            <p:ph type="ctrTitle"/>
          </p:nvPr>
        </p:nvSpPr>
        <p:spPr>
          <a:xfrm>
            <a:off x="3443850" y="1786175"/>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646" name="Google Shape;646;p22"/>
          <p:cNvSpPr txBox="1">
            <a:spLocks noGrp="1"/>
          </p:cNvSpPr>
          <p:nvPr>
            <p:ph type="subTitle" idx="1"/>
          </p:nvPr>
        </p:nvSpPr>
        <p:spPr>
          <a:xfrm>
            <a:off x="3443845" y="2057896"/>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647" name="Google Shape;647;p22"/>
          <p:cNvSpPr txBox="1">
            <a:spLocks noGrp="1"/>
          </p:cNvSpPr>
          <p:nvPr>
            <p:ph type="subTitle" idx="2"/>
          </p:nvPr>
        </p:nvSpPr>
        <p:spPr>
          <a:xfrm>
            <a:off x="4759920" y="3694544"/>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648" name="Google Shape;648;p22"/>
          <p:cNvSpPr txBox="1">
            <a:spLocks noGrp="1"/>
          </p:cNvSpPr>
          <p:nvPr>
            <p:ph type="ctrTitle" idx="3"/>
          </p:nvPr>
        </p:nvSpPr>
        <p:spPr>
          <a:xfrm>
            <a:off x="4759920" y="3409503"/>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649" name="Google Shape;649;p22"/>
          <p:cNvSpPr txBox="1">
            <a:spLocks noGrp="1"/>
          </p:cNvSpPr>
          <p:nvPr>
            <p:ph type="ctrTitle" idx="4"/>
          </p:nvPr>
        </p:nvSpPr>
        <p:spPr>
          <a:xfrm>
            <a:off x="811705" y="1786175"/>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650" name="Google Shape;650;p22"/>
          <p:cNvSpPr txBox="1">
            <a:spLocks noGrp="1"/>
          </p:cNvSpPr>
          <p:nvPr>
            <p:ph type="subTitle" idx="5"/>
          </p:nvPr>
        </p:nvSpPr>
        <p:spPr>
          <a:xfrm>
            <a:off x="811705" y="2057896"/>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651" name="Google Shape;651;p22"/>
          <p:cNvSpPr txBox="1">
            <a:spLocks noGrp="1"/>
          </p:cNvSpPr>
          <p:nvPr>
            <p:ph type="subTitle" idx="6"/>
          </p:nvPr>
        </p:nvSpPr>
        <p:spPr>
          <a:xfrm>
            <a:off x="2127778" y="3694544"/>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652" name="Google Shape;652;p22"/>
          <p:cNvSpPr txBox="1">
            <a:spLocks noGrp="1"/>
          </p:cNvSpPr>
          <p:nvPr>
            <p:ph type="ctrTitle" idx="7"/>
          </p:nvPr>
        </p:nvSpPr>
        <p:spPr>
          <a:xfrm>
            <a:off x="2127780" y="3409503"/>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653" name="Google Shape;653;p22"/>
          <p:cNvSpPr txBox="1">
            <a:spLocks noGrp="1"/>
          </p:cNvSpPr>
          <p:nvPr>
            <p:ph type="title" idx="8"/>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54" name="Google Shape;654;p22"/>
          <p:cNvSpPr txBox="1">
            <a:spLocks noGrp="1"/>
          </p:cNvSpPr>
          <p:nvPr>
            <p:ph type="ctrTitle" idx="9"/>
          </p:nvPr>
        </p:nvSpPr>
        <p:spPr>
          <a:xfrm>
            <a:off x="6075995" y="1786175"/>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655" name="Google Shape;655;p22"/>
          <p:cNvSpPr txBox="1">
            <a:spLocks noGrp="1"/>
          </p:cNvSpPr>
          <p:nvPr>
            <p:ph type="subTitle" idx="13"/>
          </p:nvPr>
        </p:nvSpPr>
        <p:spPr>
          <a:xfrm>
            <a:off x="6075995" y="2057896"/>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656"/>
        <p:cNvGrpSpPr/>
        <p:nvPr/>
      </p:nvGrpSpPr>
      <p:grpSpPr>
        <a:xfrm>
          <a:off x="0" y="0"/>
          <a:ext cx="0" cy="0"/>
          <a:chOff x="0" y="0"/>
          <a:chExt cx="0" cy="0"/>
        </a:xfrm>
      </p:grpSpPr>
      <p:grpSp>
        <p:nvGrpSpPr>
          <p:cNvPr id="657" name="Google Shape;657;p23"/>
          <p:cNvGrpSpPr/>
          <p:nvPr/>
        </p:nvGrpSpPr>
        <p:grpSpPr>
          <a:xfrm>
            <a:off x="-1700" y="329"/>
            <a:ext cx="9147400" cy="5142843"/>
            <a:chOff x="238125" y="854700"/>
            <a:chExt cx="7142500" cy="4015650"/>
          </a:xfrm>
        </p:grpSpPr>
        <p:sp>
          <p:nvSpPr>
            <p:cNvPr id="658" name="Google Shape;658;p23"/>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23"/>
          <p:cNvSpPr txBox="1">
            <a:spLocks noGrp="1"/>
          </p:cNvSpPr>
          <p:nvPr>
            <p:ph type="title"/>
          </p:nvPr>
        </p:nvSpPr>
        <p:spPr>
          <a:xfrm>
            <a:off x="5314275" y="1089028"/>
            <a:ext cx="3109500" cy="1338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1" name="Google Shape;681;p23"/>
          <p:cNvSpPr txBox="1">
            <a:spLocks noGrp="1"/>
          </p:cNvSpPr>
          <p:nvPr>
            <p:ph type="subTitle" idx="1"/>
          </p:nvPr>
        </p:nvSpPr>
        <p:spPr>
          <a:xfrm>
            <a:off x="6241125" y="2611969"/>
            <a:ext cx="2182800" cy="14367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34">
    <p:spTree>
      <p:nvGrpSpPr>
        <p:cNvPr id="1" name="Shape 682"/>
        <p:cNvGrpSpPr/>
        <p:nvPr/>
      </p:nvGrpSpPr>
      <p:grpSpPr>
        <a:xfrm>
          <a:off x="0" y="0"/>
          <a:ext cx="0" cy="0"/>
          <a:chOff x="0" y="0"/>
          <a:chExt cx="0" cy="0"/>
        </a:xfrm>
      </p:grpSpPr>
      <p:grpSp>
        <p:nvGrpSpPr>
          <p:cNvPr id="683" name="Google Shape;683;p24"/>
          <p:cNvGrpSpPr/>
          <p:nvPr/>
        </p:nvGrpSpPr>
        <p:grpSpPr>
          <a:xfrm>
            <a:off x="-1700" y="329"/>
            <a:ext cx="9147400" cy="5142843"/>
            <a:chOff x="238125" y="854700"/>
            <a:chExt cx="7142500" cy="4015650"/>
          </a:xfrm>
        </p:grpSpPr>
        <p:sp>
          <p:nvSpPr>
            <p:cNvPr id="684" name="Google Shape;684;p2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24"/>
          <p:cNvSpPr txBox="1">
            <a:spLocks noGrp="1"/>
          </p:cNvSpPr>
          <p:nvPr>
            <p:ph type="title"/>
          </p:nvPr>
        </p:nvSpPr>
        <p:spPr>
          <a:xfrm>
            <a:off x="717000" y="1491225"/>
            <a:ext cx="3870300" cy="936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7" name="Google Shape;707;p24"/>
          <p:cNvSpPr txBox="1">
            <a:spLocks noGrp="1"/>
          </p:cNvSpPr>
          <p:nvPr>
            <p:ph type="subTitle" idx="1"/>
          </p:nvPr>
        </p:nvSpPr>
        <p:spPr>
          <a:xfrm>
            <a:off x="1870200" y="2570158"/>
            <a:ext cx="2717100" cy="1173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1" name="Shape 708"/>
        <p:cNvGrpSpPr/>
        <p:nvPr/>
      </p:nvGrpSpPr>
      <p:grpSpPr>
        <a:xfrm>
          <a:off x="0" y="0"/>
          <a:ext cx="0" cy="0"/>
          <a:chOff x="0" y="0"/>
          <a:chExt cx="0" cy="0"/>
        </a:xfrm>
      </p:grpSpPr>
      <p:grpSp>
        <p:nvGrpSpPr>
          <p:cNvPr id="709" name="Google Shape;709;p25"/>
          <p:cNvGrpSpPr/>
          <p:nvPr/>
        </p:nvGrpSpPr>
        <p:grpSpPr>
          <a:xfrm flipH="1">
            <a:off x="-1700" y="329"/>
            <a:ext cx="9147400" cy="5142843"/>
            <a:chOff x="238125" y="854700"/>
            <a:chExt cx="7142500" cy="4015650"/>
          </a:xfrm>
        </p:grpSpPr>
        <p:sp>
          <p:nvSpPr>
            <p:cNvPr id="710" name="Google Shape;710;p25"/>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25"/>
          <p:cNvSpPr txBox="1">
            <a:spLocks noGrp="1"/>
          </p:cNvSpPr>
          <p:nvPr>
            <p:ph type="ctrTitle"/>
          </p:nvPr>
        </p:nvSpPr>
        <p:spPr>
          <a:xfrm>
            <a:off x="988403" y="1297314"/>
            <a:ext cx="2451300" cy="364800"/>
          </a:xfrm>
          <a:prstGeom prst="rect">
            <a:avLst/>
          </a:prstGeom>
        </p:spPr>
        <p:txBody>
          <a:bodyPr spcFirstLastPara="1" wrap="square" lIns="0" tIns="0" rIns="0" bIns="0" anchor="t" anchorCtr="0">
            <a:noAutofit/>
          </a:bodyPr>
          <a:lstStyle>
            <a:lvl1pPr lvl="0" algn="r"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733" name="Google Shape;733;p25"/>
          <p:cNvSpPr txBox="1">
            <a:spLocks noGrp="1"/>
          </p:cNvSpPr>
          <p:nvPr>
            <p:ph type="subTitle" idx="1"/>
          </p:nvPr>
        </p:nvSpPr>
        <p:spPr>
          <a:xfrm>
            <a:off x="988403" y="1579523"/>
            <a:ext cx="2451300" cy="5493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734" name="Google Shape;734;p25"/>
          <p:cNvSpPr txBox="1">
            <a:spLocks noGrp="1"/>
          </p:cNvSpPr>
          <p:nvPr>
            <p:ph type="subTitle" idx="2"/>
          </p:nvPr>
        </p:nvSpPr>
        <p:spPr>
          <a:xfrm>
            <a:off x="988403" y="3577425"/>
            <a:ext cx="2451300" cy="577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735" name="Google Shape;735;p25"/>
          <p:cNvSpPr txBox="1">
            <a:spLocks noGrp="1"/>
          </p:cNvSpPr>
          <p:nvPr>
            <p:ph type="subTitle" idx="3"/>
          </p:nvPr>
        </p:nvSpPr>
        <p:spPr>
          <a:xfrm>
            <a:off x="988403" y="2596068"/>
            <a:ext cx="2451300" cy="5493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736" name="Google Shape;736;p25"/>
          <p:cNvSpPr txBox="1">
            <a:spLocks noGrp="1"/>
          </p:cNvSpPr>
          <p:nvPr>
            <p:ph type="ctrTitle" idx="4"/>
          </p:nvPr>
        </p:nvSpPr>
        <p:spPr>
          <a:xfrm>
            <a:off x="988403" y="2304052"/>
            <a:ext cx="2451300" cy="364800"/>
          </a:xfrm>
          <a:prstGeom prst="rect">
            <a:avLst/>
          </a:prstGeom>
        </p:spPr>
        <p:txBody>
          <a:bodyPr spcFirstLastPara="1" wrap="square" lIns="0" tIns="0" rIns="0" bIns="0" anchor="t" anchorCtr="0">
            <a:noAutofit/>
          </a:bodyPr>
          <a:lstStyle>
            <a:lvl1pPr lvl="0" algn="r"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737" name="Google Shape;737;p25"/>
          <p:cNvSpPr txBox="1">
            <a:spLocks noGrp="1"/>
          </p:cNvSpPr>
          <p:nvPr>
            <p:ph type="ctrTitle" idx="5"/>
          </p:nvPr>
        </p:nvSpPr>
        <p:spPr>
          <a:xfrm>
            <a:off x="988403" y="3289882"/>
            <a:ext cx="2451300" cy="364800"/>
          </a:xfrm>
          <a:prstGeom prst="rect">
            <a:avLst/>
          </a:prstGeom>
        </p:spPr>
        <p:txBody>
          <a:bodyPr spcFirstLastPara="1" wrap="square" lIns="0" tIns="0" rIns="0" bIns="0" anchor="t" anchorCtr="0">
            <a:noAutofit/>
          </a:bodyPr>
          <a:lstStyle>
            <a:lvl1pPr lvl="0" algn="r"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738" name="Google Shape;738;p25"/>
          <p:cNvSpPr txBox="1">
            <a:spLocks noGrp="1"/>
          </p:cNvSpPr>
          <p:nvPr>
            <p:ph type="title" idx="6"/>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739"/>
        <p:cNvGrpSpPr/>
        <p:nvPr/>
      </p:nvGrpSpPr>
      <p:grpSpPr>
        <a:xfrm>
          <a:off x="0" y="0"/>
          <a:ext cx="0" cy="0"/>
          <a:chOff x="0" y="0"/>
          <a:chExt cx="0" cy="0"/>
        </a:xfrm>
      </p:grpSpPr>
      <p:sp>
        <p:nvSpPr>
          <p:cNvPr id="740" name="Google Shape;740;p26"/>
          <p:cNvSpPr txBox="1">
            <a:spLocks noGrp="1"/>
          </p:cNvSpPr>
          <p:nvPr>
            <p:ph type="title"/>
          </p:nvPr>
        </p:nvSpPr>
        <p:spPr>
          <a:xfrm>
            <a:off x="5059850" y="3019625"/>
            <a:ext cx="3364200" cy="14313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31">
    <p:spTree>
      <p:nvGrpSpPr>
        <p:cNvPr id="1" name="Shape 741"/>
        <p:cNvGrpSpPr/>
        <p:nvPr/>
      </p:nvGrpSpPr>
      <p:grpSpPr>
        <a:xfrm>
          <a:off x="0" y="0"/>
          <a:ext cx="0" cy="0"/>
          <a:chOff x="0" y="0"/>
          <a:chExt cx="0" cy="0"/>
        </a:xfrm>
      </p:grpSpPr>
      <p:sp>
        <p:nvSpPr>
          <p:cNvPr id="742" name="Google Shape;742;p27"/>
          <p:cNvSpPr txBox="1">
            <a:spLocks noGrp="1"/>
          </p:cNvSpPr>
          <p:nvPr>
            <p:ph type="title"/>
          </p:nvPr>
        </p:nvSpPr>
        <p:spPr>
          <a:xfrm>
            <a:off x="1249850" y="873387"/>
            <a:ext cx="3364200" cy="14313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1">
  <p:cSld name="CUSTOM_14">
    <p:spTree>
      <p:nvGrpSpPr>
        <p:cNvPr id="1" name="Shape 743"/>
        <p:cNvGrpSpPr/>
        <p:nvPr/>
      </p:nvGrpSpPr>
      <p:grpSpPr>
        <a:xfrm>
          <a:off x="0" y="0"/>
          <a:ext cx="0" cy="0"/>
          <a:chOff x="0" y="0"/>
          <a:chExt cx="0" cy="0"/>
        </a:xfrm>
      </p:grpSpPr>
      <p:grpSp>
        <p:nvGrpSpPr>
          <p:cNvPr id="744" name="Google Shape;744;p28"/>
          <p:cNvGrpSpPr/>
          <p:nvPr/>
        </p:nvGrpSpPr>
        <p:grpSpPr>
          <a:xfrm flipH="1">
            <a:off x="-1700" y="329"/>
            <a:ext cx="9147400" cy="5142843"/>
            <a:chOff x="238125" y="854700"/>
            <a:chExt cx="7142500" cy="4015650"/>
          </a:xfrm>
        </p:grpSpPr>
        <p:sp>
          <p:nvSpPr>
            <p:cNvPr id="745" name="Google Shape;745;p2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28"/>
          <p:cNvSpPr txBox="1">
            <a:spLocks noGrp="1"/>
          </p:cNvSpPr>
          <p:nvPr>
            <p:ph type="title"/>
          </p:nvPr>
        </p:nvSpPr>
        <p:spPr>
          <a:xfrm>
            <a:off x="1232825" y="1765317"/>
            <a:ext cx="6678300" cy="7557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5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8" name="Google Shape;768;p28"/>
          <p:cNvSpPr txBox="1">
            <a:spLocks noGrp="1"/>
          </p:cNvSpPr>
          <p:nvPr>
            <p:ph type="body" idx="1"/>
          </p:nvPr>
        </p:nvSpPr>
        <p:spPr>
          <a:xfrm>
            <a:off x="2155325" y="2698083"/>
            <a:ext cx="4833300" cy="6801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2">
  <p:cSld name="CUSTOM_32">
    <p:spTree>
      <p:nvGrpSpPr>
        <p:cNvPr id="1" name="Shape 769"/>
        <p:cNvGrpSpPr/>
        <p:nvPr/>
      </p:nvGrpSpPr>
      <p:grpSpPr>
        <a:xfrm>
          <a:off x="0" y="0"/>
          <a:ext cx="0" cy="0"/>
          <a:chOff x="0" y="0"/>
          <a:chExt cx="0" cy="0"/>
        </a:xfrm>
      </p:grpSpPr>
      <p:grpSp>
        <p:nvGrpSpPr>
          <p:cNvPr id="770" name="Google Shape;770;p29"/>
          <p:cNvGrpSpPr/>
          <p:nvPr/>
        </p:nvGrpSpPr>
        <p:grpSpPr>
          <a:xfrm>
            <a:off x="-1700" y="329"/>
            <a:ext cx="9147400" cy="5142843"/>
            <a:chOff x="238125" y="854700"/>
            <a:chExt cx="7142500" cy="4015650"/>
          </a:xfrm>
        </p:grpSpPr>
        <p:sp>
          <p:nvSpPr>
            <p:cNvPr id="771" name="Google Shape;771;p2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 name="Google Shape;793;p29"/>
          <p:cNvSpPr txBox="1">
            <a:spLocks noGrp="1"/>
          </p:cNvSpPr>
          <p:nvPr>
            <p:ph type="title"/>
          </p:nvPr>
        </p:nvSpPr>
        <p:spPr>
          <a:xfrm>
            <a:off x="3800500" y="1351950"/>
            <a:ext cx="3933000" cy="1582500"/>
          </a:xfrm>
          <a:prstGeom prst="rect">
            <a:avLst/>
          </a:prstGeom>
        </p:spPr>
        <p:txBody>
          <a:bodyPr spcFirstLastPara="1" wrap="square" lIns="0" tIns="0" rIns="0" bIns="0" anchor="t" anchorCtr="0">
            <a:noAutofit/>
          </a:bodyPr>
          <a:lstStyle>
            <a:lvl1pPr lvl="0" algn="r" rtl="0">
              <a:spcBef>
                <a:spcPts val="0"/>
              </a:spcBef>
              <a:spcAft>
                <a:spcPts val="0"/>
              </a:spcAft>
              <a:buSzPts val="2400"/>
              <a:buNone/>
              <a:defRPr sz="55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94" name="Google Shape;794;p29"/>
          <p:cNvSpPr txBox="1">
            <a:spLocks noGrp="1"/>
          </p:cNvSpPr>
          <p:nvPr>
            <p:ph type="body" idx="1"/>
          </p:nvPr>
        </p:nvSpPr>
        <p:spPr>
          <a:xfrm>
            <a:off x="3800550" y="3111475"/>
            <a:ext cx="3933000" cy="680100"/>
          </a:xfrm>
          <a:prstGeom prst="rect">
            <a:avLst/>
          </a:prstGeom>
        </p:spPr>
        <p:txBody>
          <a:bodyPr spcFirstLastPara="1" wrap="square" lIns="91425" tIns="91425" rIns="91425" bIns="91425" anchor="t" anchorCtr="0">
            <a:noAutofit/>
          </a:bodyPr>
          <a:lstStyle>
            <a:lvl1pPr marL="457200" lvl="0" indent="-304800" algn="r" rtl="0">
              <a:lnSpc>
                <a:spcPct val="100000"/>
              </a:lnSpc>
              <a:spcBef>
                <a:spcPts val="0"/>
              </a:spcBef>
              <a:spcAft>
                <a:spcPts val="0"/>
              </a:spcAft>
              <a:buSzPts val="1200"/>
              <a:buChar char="●"/>
              <a:defRPr sz="1600"/>
            </a:lvl1pPr>
            <a:lvl2pPr marL="914400" lvl="1" indent="-304800" algn="r" rtl="0">
              <a:spcBef>
                <a:spcPts val="0"/>
              </a:spcBef>
              <a:spcAft>
                <a:spcPts val="0"/>
              </a:spcAft>
              <a:buSzPts val="1200"/>
              <a:buChar char="○"/>
              <a:defRPr sz="1200"/>
            </a:lvl2pPr>
            <a:lvl3pPr marL="1371600" lvl="2" indent="-304800" algn="r" rtl="0">
              <a:spcBef>
                <a:spcPts val="1600"/>
              </a:spcBef>
              <a:spcAft>
                <a:spcPts val="0"/>
              </a:spcAft>
              <a:buSzPts val="1200"/>
              <a:buChar char="■"/>
              <a:defRPr sz="1200"/>
            </a:lvl3pPr>
            <a:lvl4pPr marL="1828800" lvl="3" indent="-304800" algn="r" rtl="0">
              <a:spcBef>
                <a:spcPts val="1600"/>
              </a:spcBef>
              <a:spcAft>
                <a:spcPts val="0"/>
              </a:spcAft>
              <a:buSzPts val="1200"/>
              <a:buChar char="●"/>
              <a:defRPr sz="1200"/>
            </a:lvl4pPr>
            <a:lvl5pPr marL="2286000" lvl="4" indent="-304800" algn="r" rtl="0">
              <a:spcBef>
                <a:spcPts val="1600"/>
              </a:spcBef>
              <a:spcAft>
                <a:spcPts val="0"/>
              </a:spcAft>
              <a:buSzPts val="1200"/>
              <a:buChar char="○"/>
              <a:defRPr sz="1200"/>
            </a:lvl5pPr>
            <a:lvl6pPr marL="2743200" lvl="5" indent="-304800" algn="r" rtl="0">
              <a:spcBef>
                <a:spcPts val="1600"/>
              </a:spcBef>
              <a:spcAft>
                <a:spcPts val="0"/>
              </a:spcAft>
              <a:buSzPts val="1200"/>
              <a:buChar char="■"/>
              <a:defRPr sz="1200"/>
            </a:lvl6pPr>
            <a:lvl7pPr marL="3200400" lvl="6" indent="-304800" algn="r" rtl="0">
              <a:spcBef>
                <a:spcPts val="1600"/>
              </a:spcBef>
              <a:spcAft>
                <a:spcPts val="0"/>
              </a:spcAft>
              <a:buSzPts val="1200"/>
              <a:buChar char="●"/>
              <a:defRPr sz="1200"/>
            </a:lvl7pPr>
            <a:lvl8pPr marL="3657600" lvl="7" indent="-304800" algn="r" rtl="0">
              <a:spcBef>
                <a:spcPts val="1600"/>
              </a:spcBef>
              <a:spcAft>
                <a:spcPts val="0"/>
              </a:spcAft>
              <a:buSzPts val="1200"/>
              <a:buChar char="○"/>
              <a:defRPr sz="1200"/>
            </a:lvl8pPr>
            <a:lvl9pPr marL="4114800" lvl="8" indent="-304800" algn="r" rtl="0">
              <a:spcBef>
                <a:spcPts val="1600"/>
              </a:spcBef>
              <a:spcAft>
                <a:spcPts val="1600"/>
              </a:spcAft>
              <a:buSzPts val="1200"/>
              <a:buChar char="■"/>
              <a:defRPr sz="12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5">
    <p:spTree>
      <p:nvGrpSpPr>
        <p:cNvPr id="1" name="Shape 795"/>
        <p:cNvGrpSpPr/>
        <p:nvPr/>
      </p:nvGrpSpPr>
      <p:grpSpPr>
        <a:xfrm>
          <a:off x="0" y="0"/>
          <a:ext cx="0" cy="0"/>
          <a:chOff x="0" y="0"/>
          <a:chExt cx="0" cy="0"/>
        </a:xfrm>
      </p:grpSpPr>
      <p:grpSp>
        <p:nvGrpSpPr>
          <p:cNvPr id="796" name="Google Shape;796;p30"/>
          <p:cNvGrpSpPr/>
          <p:nvPr/>
        </p:nvGrpSpPr>
        <p:grpSpPr>
          <a:xfrm flipH="1">
            <a:off x="-1700" y="329"/>
            <a:ext cx="9147400" cy="5142843"/>
            <a:chOff x="238125" y="854700"/>
            <a:chExt cx="7142500" cy="4015650"/>
          </a:xfrm>
        </p:grpSpPr>
        <p:sp>
          <p:nvSpPr>
            <p:cNvPr id="797" name="Google Shape;797;p3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30"/>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CUSTOM_16">
    <p:spTree>
      <p:nvGrpSpPr>
        <p:cNvPr id="1" name="Shape 820"/>
        <p:cNvGrpSpPr/>
        <p:nvPr/>
      </p:nvGrpSpPr>
      <p:grpSpPr>
        <a:xfrm>
          <a:off x="0" y="0"/>
          <a:ext cx="0" cy="0"/>
          <a:chOff x="0" y="0"/>
          <a:chExt cx="0" cy="0"/>
        </a:xfrm>
      </p:grpSpPr>
      <p:grpSp>
        <p:nvGrpSpPr>
          <p:cNvPr id="821" name="Google Shape;821;p31"/>
          <p:cNvGrpSpPr/>
          <p:nvPr/>
        </p:nvGrpSpPr>
        <p:grpSpPr>
          <a:xfrm>
            <a:off x="-174525" y="-22399"/>
            <a:ext cx="9487164" cy="5193049"/>
            <a:chOff x="-174525" y="-22399"/>
            <a:chExt cx="9487164" cy="5193049"/>
          </a:xfrm>
        </p:grpSpPr>
        <p:sp>
          <p:nvSpPr>
            <p:cNvPr id="822" name="Google Shape;822;p31"/>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3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824" name="Google Shape;824;p31"/>
            <p:cNvGrpSpPr/>
            <p:nvPr/>
          </p:nvGrpSpPr>
          <p:grpSpPr>
            <a:xfrm>
              <a:off x="263005" y="845117"/>
              <a:ext cx="3790149" cy="3960313"/>
              <a:chOff x="263005" y="845117"/>
              <a:chExt cx="3790149" cy="3960313"/>
            </a:xfrm>
          </p:grpSpPr>
          <p:sp>
            <p:nvSpPr>
              <p:cNvPr id="825" name="Google Shape;825;p3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1"/>
            <p:cNvGrpSpPr/>
            <p:nvPr/>
          </p:nvGrpSpPr>
          <p:grpSpPr>
            <a:xfrm>
              <a:off x="5055305" y="845117"/>
              <a:ext cx="3790149" cy="3960313"/>
              <a:chOff x="263005" y="845117"/>
              <a:chExt cx="3790149" cy="3960313"/>
            </a:xfrm>
          </p:grpSpPr>
          <p:sp>
            <p:nvSpPr>
              <p:cNvPr id="841" name="Google Shape;841;p3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6" name="Google Shape;856;p31"/>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857" name="Google Shape;857;p31"/>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58" name="Google Shape;858;p31"/>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59" name="Google Shape;859;p31"/>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60" name="Google Shape;860;p31"/>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61" name="Google Shape;861;p3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862" name="Google Shape;862;p31"/>
          <p:cNvSpPr txBox="1">
            <a:spLocks noGrp="1"/>
          </p:cNvSpPr>
          <p:nvPr>
            <p:ph type="subTitle" idx="1"/>
          </p:nvPr>
        </p:nvSpPr>
        <p:spPr>
          <a:xfrm>
            <a:off x="906900" y="3615868"/>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3" name="Google Shape;863;p31"/>
          <p:cNvSpPr txBox="1">
            <a:spLocks noGrp="1"/>
          </p:cNvSpPr>
          <p:nvPr>
            <p:ph type="subTitle" idx="2"/>
          </p:nvPr>
        </p:nvSpPr>
        <p:spPr>
          <a:xfrm>
            <a:off x="5565696" y="3615868"/>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4" name="Google Shape;864;p31"/>
          <p:cNvSpPr txBox="1">
            <a:spLocks noGrp="1"/>
          </p:cNvSpPr>
          <p:nvPr>
            <p:ph type="subTitle" idx="3"/>
          </p:nvPr>
        </p:nvSpPr>
        <p:spPr>
          <a:xfrm>
            <a:off x="906900" y="2084031"/>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5" name="Google Shape;865;p31"/>
          <p:cNvSpPr txBox="1">
            <a:spLocks noGrp="1"/>
          </p:cNvSpPr>
          <p:nvPr>
            <p:ph type="subTitle" idx="4"/>
          </p:nvPr>
        </p:nvSpPr>
        <p:spPr>
          <a:xfrm>
            <a:off x="5565688" y="2094806"/>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6" name="Google Shape;866;p31"/>
          <p:cNvSpPr txBox="1">
            <a:spLocks noGrp="1"/>
          </p:cNvSpPr>
          <p:nvPr>
            <p:ph type="subTitle" idx="5"/>
          </p:nvPr>
        </p:nvSpPr>
        <p:spPr>
          <a:xfrm>
            <a:off x="906900" y="2469400"/>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7" name="Google Shape;867;p31"/>
          <p:cNvSpPr txBox="1">
            <a:spLocks noGrp="1"/>
          </p:cNvSpPr>
          <p:nvPr>
            <p:ph type="subTitle" idx="6"/>
          </p:nvPr>
        </p:nvSpPr>
        <p:spPr>
          <a:xfrm>
            <a:off x="5565688" y="2469400"/>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8" name="Google Shape;868;p31"/>
          <p:cNvSpPr txBox="1">
            <a:spLocks noGrp="1"/>
          </p:cNvSpPr>
          <p:nvPr>
            <p:ph type="subTitle" idx="7"/>
          </p:nvPr>
        </p:nvSpPr>
        <p:spPr>
          <a:xfrm>
            <a:off x="906900" y="3991211"/>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9" name="Google Shape;869;p31"/>
          <p:cNvSpPr txBox="1">
            <a:spLocks noGrp="1"/>
          </p:cNvSpPr>
          <p:nvPr>
            <p:ph type="subTitle" idx="8"/>
          </p:nvPr>
        </p:nvSpPr>
        <p:spPr>
          <a:xfrm>
            <a:off x="5565688" y="3991211"/>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70" name="Google Shape;870;p31"/>
          <p:cNvSpPr txBox="1">
            <a:spLocks noGrp="1"/>
          </p:cNvSpPr>
          <p:nvPr>
            <p:ph type="title"/>
          </p:nvPr>
        </p:nvSpPr>
        <p:spPr>
          <a:xfrm>
            <a:off x="720000" y="540000"/>
            <a:ext cx="3330000" cy="9969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
          <p:cNvSpPr/>
          <p:nvPr/>
        </p:nvSpPr>
        <p:spPr>
          <a:xfrm>
            <a:off x="8740343" y="1780347"/>
            <a:ext cx="20479" cy="58449"/>
          </a:xfrm>
          <a:custGeom>
            <a:avLst/>
            <a:gdLst/>
            <a:ahLst/>
            <a:cxnLst/>
            <a:rect l="l" t="t" r="r" b="b"/>
            <a:pathLst>
              <a:path w="488" h="1403" extrusionOk="0">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4"/>
          <p:cNvGrpSpPr/>
          <p:nvPr/>
        </p:nvGrpSpPr>
        <p:grpSpPr>
          <a:xfrm>
            <a:off x="-1700" y="329"/>
            <a:ext cx="9147400" cy="5142843"/>
            <a:chOff x="238125" y="854700"/>
            <a:chExt cx="7142500" cy="4015650"/>
          </a:xfrm>
        </p:grpSpPr>
        <p:sp>
          <p:nvSpPr>
            <p:cNvPr id="94" name="Google Shape;94;p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4"/>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7" name="Google Shape;117;p4"/>
          <p:cNvSpPr txBox="1">
            <a:spLocks noGrp="1"/>
          </p:cNvSpPr>
          <p:nvPr>
            <p:ph type="body" idx="1"/>
          </p:nvPr>
        </p:nvSpPr>
        <p:spPr>
          <a:xfrm>
            <a:off x="720000" y="1170724"/>
            <a:ext cx="7704000" cy="389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AutoNum type="arabicPeriod"/>
              <a:defRPr sz="1100"/>
            </a:lvl1pPr>
            <a:lvl2pPr marL="914400" lvl="1" indent="-304800" rtl="0">
              <a:spcBef>
                <a:spcPts val="0"/>
              </a:spcBef>
              <a:spcAft>
                <a:spcPts val="0"/>
              </a:spcAft>
              <a:buSzPts val="1200"/>
              <a:buAutoNum type="alphaLcPeriod"/>
              <a:defRPr sz="1200"/>
            </a:lvl2pPr>
            <a:lvl3pPr marL="1371600" lvl="2" indent="-304800" rtl="0">
              <a:spcBef>
                <a:spcPts val="1600"/>
              </a:spcBef>
              <a:spcAft>
                <a:spcPts val="0"/>
              </a:spcAft>
              <a:buSzPts val="1200"/>
              <a:buAutoNum type="romanLcPeriod"/>
              <a:defRPr sz="1200"/>
            </a:lvl3pPr>
            <a:lvl4pPr marL="1828800" lvl="3" indent="-304800" rtl="0">
              <a:spcBef>
                <a:spcPts val="1600"/>
              </a:spcBef>
              <a:spcAft>
                <a:spcPts val="0"/>
              </a:spcAft>
              <a:buSzPts val="1200"/>
              <a:buAutoNum type="arabicPeriod"/>
              <a:defRPr sz="1200"/>
            </a:lvl4pPr>
            <a:lvl5pPr marL="2286000" lvl="4" indent="-304800" rtl="0">
              <a:spcBef>
                <a:spcPts val="1600"/>
              </a:spcBef>
              <a:spcAft>
                <a:spcPts val="0"/>
              </a:spcAft>
              <a:buSzPts val="1200"/>
              <a:buAutoNum type="alphaLcPeriod"/>
              <a:defRPr sz="1200"/>
            </a:lvl5pPr>
            <a:lvl6pPr marL="2743200" lvl="5" indent="-304800" rtl="0">
              <a:spcBef>
                <a:spcPts val="1600"/>
              </a:spcBef>
              <a:spcAft>
                <a:spcPts val="0"/>
              </a:spcAft>
              <a:buSzPts val="1200"/>
              <a:buAutoNum type="romanLcPeriod"/>
              <a:defRPr sz="1200"/>
            </a:lvl6pPr>
            <a:lvl7pPr marL="3200400" lvl="6" indent="-304800" rtl="0">
              <a:spcBef>
                <a:spcPts val="1600"/>
              </a:spcBef>
              <a:spcAft>
                <a:spcPts val="0"/>
              </a:spcAft>
              <a:buSzPts val="1200"/>
              <a:buAutoNum type="arabicPeriod"/>
              <a:defRPr sz="1200"/>
            </a:lvl7pPr>
            <a:lvl8pPr marL="3657600" lvl="7" indent="-304800" rtl="0">
              <a:spcBef>
                <a:spcPts val="1600"/>
              </a:spcBef>
              <a:spcAft>
                <a:spcPts val="0"/>
              </a:spcAft>
              <a:buSzPts val="1200"/>
              <a:buAutoNum type="alphaLcPeriod"/>
              <a:defRPr sz="1200"/>
            </a:lvl8pPr>
            <a:lvl9pPr marL="4114800" lvl="8" indent="-304800" rtl="0">
              <a:spcBef>
                <a:spcPts val="1600"/>
              </a:spcBef>
              <a:spcAft>
                <a:spcPts val="1600"/>
              </a:spcAft>
              <a:buSzPts val="1200"/>
              <a:buAutoNum type="romanLcPeriod"/>
              <a:defRPr sz="12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CUSTOM_17">
    <p:spTree>
      <p:nvGrpSpPr>
        <p:cNvPr id="1" name="Shape 871"/>
        <p:cNvGrpSpPr/>
        <p:nvPr/>
      </p:nvGrpSpPr>
      <p:grpSpPr>
        <a:xfrm>
          <a:off x="0" y="0"/>
          <a:ext cx="0" cy="0"/>
          <a:chOff x="0" y="0"/>
          <a:chExt cx="0" cy="0"/>
        </a:xfrm>
      </p:grpSpPr>
      <p:grpSp>
        <p:nvGrpSpPr>
          <p:cNvPr id="872" name="Google Shape;872;p32"/>
          <p:cNvGrpSpPr/>
          <p:nvPr/>
        </p:nvGrpSpPr>
        <p:grpSpPr>
          <a:xfrm flipH="1">
            <a:off x="-1700" y="329"/>
            <a:ext cx="9147400" cy="5142843"/>
            <a:chOff x="238125" y="854700"/>
            <a:chExt cx="7142500" cy="4015650"/>
          </a:xfrm>
        </p:grpSpPr>
        <p:sp>
          <p:nvSpPr>
            <p:cNvPr id="873" name="Google Shape;873;p32"/>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32"/>
          <p:cNvSpPr txBox="1">
            <a:spLocks noGrp="1"/>
          </p:cNvSpPr>
          <p:nvPr>
            <p:ph type="ctrTitle"/>
          </p:nvPr>
        </p:nvSpPr>
        <p:spPr>
          <a:xfrm>
            <a:off x="5295149" y="1449725"/>
            <a:ext cx="30975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896" name="Google Shape;896;p32"/>
          <p:cNvSpPr txBox="1">
            <a:spLocks noGrp="1"/>
          </p:cNvSpPr>
          <p:nvPr>
            <p:ph type="subTitle" idx="1"/>
          </p:nvPr>
        </p:nvSpPr>
        <p:spPr>
          <a:xfrm>
            <a:off x="5295149" y="1731948"/>
            <a:ext cx="3097500" cy="876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897" name="Google Shape;897;p32"/>
          <p:cNvSpPr txBox="1">
            <a:spLocks noGrp="1"/>
          </p:cNvSpPr>
          <p:nvPr>
            <p:ph type="subTitle" idx="2"/>
          </p:nvPr>
        </p:nvSpPr>
        <p:spPr>
          <a:xfrm>
            <a:off x="5295149" y="3281876"/>
            <a:ext cx="3097500" cy="876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898" name="Google Shape;898;p32"/>
          <p:cNvSpPr txBox="1">
            <a:spLocks noGrp="1"/>
          </p:cNvSpPr>
          <p:nvPr>
            <p:ph type="ctrTitle" idx="3"/>
          </p:nvPr>
        </p:nvSpPr>
        <p:spPr>
          <a:xfrm>
            <a:off x="5295153" y="2989856"/>
            <a:ext cx="30975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899" name="Google Shape;899;p32"/>
          <p:cNvSpPr txBox="1">
            <a:spLocks noGrp="1"/>
          </p:cNvSpPr>
          <p:nvPr>
            <p:ph type="title" idx="4"/>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18">
    <p:spTree>
      <p:nvGrpSpPr>
        <p:cNvPr id="1" name="Shape 900"/>
        <p:cNvGrpSpPr/>
        <p:nvPr/>
      </p:nvGrpSpPr>
      <p:grpSpPr>
        <a:xfrm>
          <a:off x="0" y="0"/>
          <a:ext cx="0" cy="0"/>
          <a:chOff x="0" y="0"/>
          <a:chExt cx="0" cy="0"/>
        </a:xfrm>
      </p:grpSpPr>
      <p:grpSp>
        <p:nvGrpSpPr>
          <p:cNvPr id="901" name="Google Shape;901;p33"/>
          <p:cNvGrpSpPr/>
          <p:nvPr/>
        </p:nvGrpSpPr>
        <p:grpSpPr>
          <a:xfrm>
            <a:off x="-1700" y="329"/>
            <a:ext cx="9147400" cy="5142843"/>
            <a:chOff x="238125" y="854700"/>
            <a:chExt cx="7142500" cy="4015650"/>
          </a:xfrm>
        </p:grpSpPr>
        <p:sp>
          <p:nvSpPr>
            <p:cNvPr id="902" name="Google Shape;902;p33"/>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33"/>
          <p:cNvSpPr txBox="1">
            <a:spLocks noGrp="1"/>
          </p:cNvSpPr>
          <p:nvPr>
            <p:ph type="title"/>
          </p:nvPr>
        </p:nvSpPr>
        <p:spPr>
          <a:xfrm>
            <a:off x="720000" y="540000"/>
            <a:ext cx="5510700" cy="5469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5">
  <p:cSld name="CUSTOM_24">
    <p:spTree>
      <p:nvGrpSpPr>
        <p:cNvPr id="1" name="Shape 925"/>
        <p:cNvGrpSpPr/>
        <p:nvPr/>
      </p:nvGrpSpPr>
      <p:grpSpPr>
        <a:xfrm>
          <a:off x="0" y="0"/>
          <a:ext cx="0" cy="0"/>
          <a:chOff x="0" y="0"/>
          <a:chExt cx="0" cy="0"/>
        </a:xfrm>
      </p:grpSpPr>
      <p:grpSp>
        <p:nvGrpSpPr>
          <p:cNvPr id="926" name="Google Shape;926;p34"/>
          <p:cNvGrpSpPr/>
          <p:nvPr/>
        </p:nvGrpSpPr>
        <p:grpSpPr>
          <a:xfrm>
            <a:off x="-1700" y="329"/>
            <a:ext cx="9147400" cy="5142843"/>
            <a:chOff x="238125" y="854700"/>
            <a:chExt cx="7142500" cy="4015650"/>
          </a:xfrm>
        </p:grpSpPr>
        <p:sp>
          <p:nvSpPr>
            <p:cNvPr id="927" name="Google Shape;927;p3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34"/>
          <p:cNvSpPr txBox="1">
            <a:spLocks noGrp="1"/>
          </p:cNvSpPr>
          <p:nvPr>
            <p:ph type="title"/>
          </p:nvPr>
        </p:nvSpPr>
        <p:spPr>
          <a:xfrm>
            <a:off x="720000" y="540000"/>
            <a:ext cx="5399100" cy="8709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CUSTOM_19">
    <p:spTree>
      <p:nvGrpSpPr>
        <p:cNvPr id="1" name="Shape 950"/>
        <p:cNvGrpSpPr/>
        <p:nvPr/>
      </p:nvGrpSpPr>
      <p:grpSpPr>
        <a:xfrm>
          <a:off x="0" y="0"/>
          <a:ext cx="0" cy="0"/>
          <a:chOff x="0" y="0"/>
          <a:chExt cx="0" cy="0"/>
        </a:xfrm>
      </p:grpSpPr>
      <p:grpSp>
        <p:nvGrpSpPr>
          <p:cNvPr id="951" name="Google Shape;951;p35"/>
          <p:cNvGrpSpPr/>
          <p:nvPr/>
        </p:nvGrpSpPr>
        <p:grpSpPr>
          <a:xfrm>
            <a:off x="-1700" y="329"/>
            <a:ext cx="9147400" cy="5142843"/>
            <a:chOff x="238125" y="854700"/>
            <a:chExt cx="7142500" cy="4015650"/>
          </a:xfrm>
        </p:grpSpPr>
        <p:sp>
          <p:nvSpPr>
            <p:cNvPr id="952" name="Google Shape;952;p35"/>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35"/>
          <p:cNvSpPr txBox="1">
            <a:spLocks noGrp="1"/>
          </p:cNvSpPr>
          <p:nvPr>
            <p:ph type="subTitle" idx="1"/>
          </p:nvPr>
        </p:nvSpPr>
        <p:spPr>
          <a:xfrm>
            <a:off x="804150" y="3069865"/>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975" name="Google Shape;975;p35"/>
          <p:cNvSpPr txBox="1">
            <a:spLocks noGrp="1"/>
          </p:cNvSpPr>
          <p:nvPr>
            <p:ph type="subTitle" idx="2"/>
          </p:nvPr>
        </p:nvSpPr>
        <p:spPr>
          <a:xfrm>
            <a:off x="5833650" y="3069865"/>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976" name="Google Shape;976;p35"/>
          <p:cNvSpPr txBox="1">
            <a:spLocks noGrp="1"/>
          </p:cNvSpPr>
          <p:nvPr>
            <p:ph type="subTitle" idx="3"/>
          </p:nvPr>
        </p:nvSpPr>
        <p:spPr>
          <a:xfrm>
            <a:off x="804150" y="1530415"/>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977" name="Google Shape;977;p35"/>
          <p:cNvSpPr txBox="1">
            <a:spLocks noGrp="1"/>
          </p:cNvSpPr>
          <p:nvPr>
            <p:ph type="subTitle" idx="4"/>
          </p:nvPr>
        </p:nvSpPr>
        <p:spPr>
          <a:xfrm>
            <a:off x="5833650" y="1530415"/>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978" name="Google Shape;978;p35"/>
          <p:cNvSpPr txBox="1">
            <a:spLocks noGrp="1"/>
          </p:cNvSpPr>
          <p:nvPr>
            <p:ph type="subTitle" idx="5"/>
          </p:nvPr>
        </p:nvSpPr>
        <p:spPr>
          <a:xfrm>
            <a:off x="3318900" y="3069865"/>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979" name="Google Shape;979;p35"/>
          <p:cNvSpPr txBox="1">
            <a:spLocks noGrp="1"/>
          </p:cNvSpPr>
          <p:nvPr>
            <p:ph type="subTitle" idx="6"/>
          </p:nvPr>
        </p:nvSpPr>
        <p:spPr>
          <a:xfrm>
            <a:off x="3318900" y="1530415"/>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980" name="Google Shape;980;p35"/>
          <p:cNvSpPr txBox="1">
            <a:spLocks noGrp="1"/>
          </p:cNvSpPr>
          <p:nvPr>
            <p:ph type="title"/>
          </p:nvPr>
        </p:nvSpPr>
        <p:spPr>
          <a:xfrm>
            <a:off x="720000" y="540000"/>
            <a:ext cx="7704000" cy="4962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1" name="Google Shape;981;p35"/>
          <p:cNvSpPr txBox="1">
            <a:spLocks noGrp="1"/>
          </p:cNvSpPr>
          <p:nvPr>
            <p:ph type="subTitle" idx="7"/>
          </p:nvPr>
        </p:nvSpPr>
        <p:spPr>
          <a:xfrm>
            <a:off x="804150" y="1904448"/>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982" name="Google Shape;982;p35"/>
          <p:cNvSpPr txBox="1">
            <a:spLocks noGrp="1"/>
          </p:cNvSpPr>
          <p:nvPr>
            <p:ph type="subTitle" idx="8"/>
          </p:nvPr>
        </p:nvSpPr>
        <p:spPr>
          <a:xfrm>
            <a:off x="5833650" y="1904448"/>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983" name="Google Shape;983;p35"/>
          <p:cNvSpPr txBox="1">
            <a:spLocks noGrp="1"/>
          </p:cNvSpPr>
          <p:nvPr>
            <p:ph type="subTitle" idx="9"/>
          </p:nvPr>
        </p:nvSpPr>
        <p:spPr>
          <a:xfrm>
            <a:off x="804150" y="3456740"/>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984" name="Google Shape;984;p35"/>
          <p:cNvSpPr txBox="1">
            <a:spLocks noGrp="1"/>
          </p:cNvSpPr>
          <p:nvPr>
            <p:ph type="subTitle" idx="13"/>
          </p:nvPr>
        </p:nvSpPr>
        <p:spPr>
          <a:xfrm>
            <a:off x="5833650" y="3456740"/>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985" name="Google Shape;985;p35"/>
          <p:cNvSpPr txBox="1">
            <a:spLocks noGrp="1"/>
          </p:cNvSpPr>
          <p:nvPr>
            <p:ph type="subTitle" idx="14"/>
          </p:nvPr>
        </p:nvSpPr>
        <p:spPr>
          <a:xfrm>
            <a:off x="3318900" y="1904448"/>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986" name="Google Shape;986;p35"/>
          <p:cNvSpPr txBox="1">
            <a:spLocks noGrp="1"/>
          </p:cNvSpPr>
          <p:nvPr>
            <p:ph type="subTitle" idx="15"/>
          </p:nvPr>
        </p:nvSpPr>
        <p:spPr>
          <a:xfrm>
            <a:off x="3318900" y="3456740"/>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2">
  <p:cSld name="CUSTOM_27">
    <p:spTree>
      <p:nvGrpSpPr>
        <p:cNvPr id="1" name="Shape 987"/>
        <p:cNvGrpSpPr/>
        <p:nvPr/>
      </p:nvGrpSpPr>
      <p:grpSpPr>
        <a:xfrm>
          <a:off x="0" y="0"/>
          <a:ext cx="0" cy="0"/>
          <a:chOff x="0" y="0"/>
          <a:chExt cx="0" cy="0"/>
        </a:xfrm>
      </p:grpSpPr>
      <p:grpSp>
        <p:nvGrpSpPr>
          <p:cNvPr id="988" name="Google Shape;988;p36"/>
          <p:cNvGrpSpPr/>
          <p:nvPr/>
        </p:nvGrpSpPr>
        <p:grpSpPr>
          <a:xfrm>
            <a:off x="-1700" y="329"/>
            <a:ext cx="9147400" cy="5142843"/>
            <a:chOff x="238125" y="854700"/>
            <a:chExt cx="7142500" cy="4015650"/>
          </a:xfrm>
        </p:grpSpPr>
        <p:sp>
          <p:nvSpPr>
            <p:cNvPr id="989" name="Google Shape;989;p36"/>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6"/>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6"/>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6"/>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36"/>
          <p:cNvSpPr txBox="1">
            <a:spLocks noGrp="1"/>
          </p:cNvSpPr>
          <p:nvPr>
            <p:ph type="subTitle" idx="1"/>
          </p:nvPr>
        </p:nvSpPr>
        <p:spPr>
          <a:xfrm>
            <a:off x="804150" y="2853903"/>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12" name="Google Shape;1012;p36"/>
          <p:cNvSpPr txBox="1">
            <a:spLocks noGrp="1"/>
          </p:cNvSpPr>
          <p:nvPr>
            <p:ph type="subTitle" idx="2"/>
          </p:nvPr>
        </p:nvSpPr>
        <p:spPr>
          <a:xfrm>
            <a:off x="5833650" y="2853903"/>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13" name="Google Shape;1013;p36"/>
          <p:cNvSpPr txBox="1">
            <a:spLocks noGrp="1"/>
          </p:cNvSpPr>
          <p:nvPr>
            <p:ph type="subTitle" idx="3"/>
          </p:nvPr>
        </p:nvSpPr>
        <p:spPr>
          <a:xfrm>
            <a:off x="3318900" y="2003065"/>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14" name="Google Shape;1014;p36"/>
          <p:cNvSpPr txBox="1">
            <a:spLocks noGrp="1"/>
          </p:cNvSpPr>
          <p:nvPr>
            <p:ph type="title"/>
          </p:nvPr>
        </p:nvSpPr>
        <p:spPr>
          <a:xfrm>
            <a:off x="5917800" y="540000"/>
            <a:ext cx="2506200" cy="4962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5" name="Google Shape;1015;p36"/>
          <p:cNvSpPr txBox="1">
            <a:spLocks noGrp="1"/>
          </p:cNvSpPr>
          <p:nvPr>
            <p:ph type="subTitle" idx="4"/>
          </p:nvPr>
        </p:nvSpPr>
        <p:spPr>
          <a:xfrm>
            <a:off x="804150" y="3240773"/>
            <a:ext cx="2506200" cy="955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16" name="Google Shape;1016;p36"/>
          <p:cNvSpPr txBox="1">
            <a:spLocks noGrp="1"/>
          </p:cNvSpPr>
          <p:nvPr>
            <p:ph type="subTitle" idx="5"/>
          </p:nvPr>
        </p:nvSpPr>
        <p:spPr>
          <a:xfrm>
            <a:off x="5833650" y="3240773"/>
            <a:ext cx="2506200" cy="955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17" name="Google Shape;1017;p36"/>
          <p:cNvSpPr txBox="1">
            <a:spLocks noGrp="1"/>
          </p:cNvSpPr>
          <p:nvPr>
            <p:ph type="subTitle" idx="6"/>
          </p:nvPr>
        </p:nvSpPr>
        <p:spPr>
          <a:xfrm>
            <a:off x="3318900" y="2389956"/>
            <a:ext cx="2506200" cy="955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3">
  <p:cSld name="CUSTOM_28">
    <p:spTree>
      <p:nvGrpSpPr>
        <p:cNvPr id="1" name="Shape 1018"/>
        <p:cNvGrpSpPr/>
        <p:nvPr/>
      </p:nvGrpSpPr>
      <p:grpSpPr>
        <a:xfrm>
          <a:off x="0" y="0"/>
          <a:ext cx="0" cy="0"/>
          <a:chOff x="0" y="0"/>
          <a:chExt cx="0" cy="0"/>
        </a:xfrm>
      </p:grpSpPr>
      <p:grpSp>
        <p:nvGrpSpPr>
          <p:cNvPr id="1019" name="Google Shape;1019;p37"/>
          <p:cNvGrpSpPr/>
          <p:nvPr/>
        </p:nvGrpSpPr>
        <p:grpSpPr>
          <a:xfrm flipH="1">
            <a:off x="-1700" y="329"/>
            <a:ext cx="9147400" cy="5142843"/>
            <a:chOff x="238125" y="854700"/>
            <a:chExt cx="7142500" cy="4015650"/>
          </a:xfrm>
        </p:grpSpPr>
        <p:sp>
          <p:nvSpPr>
            <p:cNvPr id="1020" name="Google Shape;1020;p37"/>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37"/>
          <p:cNvSpPr txBox="1">
            <a:spLocks noGrp="1"/>
          </p:cNvSpPr>
          <p:nvPr>
            <p:ph type="subTitle" idx="1"/>
          </p:nvPr>
        </p:nvSpPr>
        <p:spPr>
          <a:xfrm>
            <a:off x="1342450" y="3241403"/>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43" name="Google Shape;1043;p37"/>
          <p:cNvSpPr txBox="1">
            <a:spLocks noGrp="1"/>
          </p:cNvSpPr>
          <p:nvPr>
            <p:ph type="subTitle" idx="2"/>
          </p:nvPr>
        </p:nvSpPr>
        <p:spPr>
          <a:xfrm>
            <a:off x="5295350" y="3232090"/>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44" name="Google Shape;1044;p37"/>
          <p:cNvSpPr txBox="1">
            <a:spLocks noGrp="1"/>
          </p:cNvSpPr>
          <p:nvPr>
            <p:ph type="title"/>
          </p:nvPr>
        </p:nvSpPr>
        <p:spPr>
          <a:xfrm>
            <a:off x="720000" y="540000"/>
            <a:ext cx="7704000" cy="4962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5" name="Google Shape;1045;p37"/>
          <p:cNvSpPr txBox="1">
            <a:spLocks noGrp="1"/>
          </p:cNvSpPr>
          <p:nvPr>
            <p:ph type="subTitle" idx="3"/>
          </p:nvPr>
        </p:nvSpPr>
        <p:spPr>
          <a:xfrm>
            <a:off x="1342450" y="3615440"/>
            <a:ext cx="2506200" cy="99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46" name="Google Shape;1046;p37"/>
          <p:cNvSpPr txBox="1">
            <a:spLocks noGrp="1"/>
          </p:cNvSpPr>
          <p:nvPr>
            <p:ph type="subTitle" idx="4"/>
          </p:nvPr>
        </p:nvSpPr>
        <p:spPr>
          <a:xfrm>
            <a:off x="5295350" y="3606127"/>
            <a:ext cx="2506200" cy="99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ive columns 1">
  <p:cSld name="CUSTOM_20">
    <p:spTree>
      <p:nvGrpSpPr>
        <p:cNvPr id="1" name="Shape 1047"/>
        <p:cNvGrpSpPr/>
        <p:nvPr/>
      </p:nvGrpSpPr>
      <p:grpSpPr>
        <a:xfrm>
          <a:off x="0" y="0"/>
          <a:ext cx="0" cy="0"/>
          <a:chOff x="0" y="0"/>
          <a:chExt cx="0" cy="0"/>
        </a:xfrm>
      </p:grpSpPr>
      <p:grpSp>
        <p:nvGrpSpPr>
          <p:cNvPr id="1048" name="Google Shape;1048;p38"/>
          <p:cNvGrpSpPr/>
          <p:nvPr/>
        </p:nvGrpSpPr>
        <p:grpSpPr>
          <a:xfrm flipH="1">
            <a:off x="-1700" y="329"/>
            <a:ext cx="9147400" cy="5142843"/>
            <a:chOff x="238125" y="854700"/>
            <a:chExt cx="7142500" cy="4015650"/>
          </a:xfrm>
        </p:grpSpPr>
        <p:sp>
          <p:nvSpPr>
            <p:cNvPr id="1049" name="Google Shape;1049;p3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38"/>
          <p:cNvSpPr txBox="1">
            <a:spLocks noGrp="1"/>
          </p:cNvSpPr>
          <p:nvPr>
            <p:ph type="ctrTitle"/>
          </p:nvPr>
        </p:nvSpPr>
        <p:spPr>
          <a:xfrm>
            <a:off x="3443847" y="3081575"/>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1072" name="Google Shape;1072;p38"/>
          <p:cNvSpPr txBox="1">
            <a:spLocks noGrp="1"/>
          </p:cNvSpPr>
          <p:nvPr>
            <p:ph type="subTitle" idx="1"/>
          </p:nvPr>
        </p:nvSpPr>
        <p:spPr>
          <a:xfrm>
            <a:off x="3443847" y="3367235"/>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1073" name="Google Shape;1073;p38"/>
          <p:cNvSpPr txBox="1">
            <a:spLocks noGrp="1"/>
          </p:cNvSpPr>
          <p:nvPr>
            <p:ph type="subTitle" idx="2"/>
          </p:nvPr>
        </p:nvSpPr>
        <p:spPr>
          <a:xfrm>
            <a:off x="4759920" y="1879683"/>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1074" name="Google Shape;1074;p38"/>
          <p:cNvSpPr txBox="1">
            <a:spLocks noGrp="1"/>
          </p:cNvSpPr>
          <p:nvPr>
            <p:ph type="ctrTitle" idx="3"/>
          </p:nvPr>
        </p:nvSpPr>
        <p:spPr>
          <a:xfrm>
            <a:off x="4759920" y="1580703"/>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1075" name="Google Shape;1075;p38"/>
          <p:cNvSpPr txBox="1">
            <a:spLocks noGrp="1"/>
          </p:cNvSpPr>
          <p:nvPr>
            <p:ph type="ctrTitle" idx="4"/>
          </p:nvPr>
        </p:nvSpPr>
        <p:spPr>
          <a:xfrm>
            <a:off x="811705" y="3081575"/>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1076" name="Google Shape;1076;p38"/>
          <p:cNvSpPr txBox="1">
            <a:spLocks noGrp="1"/>
          </p:cNvSpPr>
          <p:nvPr>
            <p:ph type="subTitle" idx="5"/>
          </p:nvPr>
        </p:nvSpPr>
        <p:spPr>
          <a:xfrm>
            <a:off x="811705" y="3367235"/>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1077" name="Google Shape;1077;p38"/>
          <p:cNvSpPr txBox="1">
            <a:spLocks noGrp="1"/>
          </p:cNvSpPr>
          <p:nvPr>
            <p:ph type="subTitle" idx="6"/>
          </p:nvPr>
        </p:nvSpPr>
        <p:spPr>
          <a:xfrm>
            <a:off x="2127780" y="1879683"/>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1078" name="Google Shape;1078;p38"/>
          <p:cNvSpPr txBox="1">
            <a:spLocks noGrp="1"/>
          </p:cNvSpPr>
          <p:nvPr>
            <p:ph type="ctrTitle" idx="7"/>
          </p:nvPr>
        </p:nvSpPr>
        <p:spPr>
          <a:xfrm>
            <a:off x="2127780" y="1580703"/>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1079" name="Google Shape;1079;p38"/>
          <p:cNvSpPr txBox="1">
            <a:spLocks noGrp="1"/>
          </p:cNvSpPr>
          <p:nvPr>
            <p:ph type="title" idx="8"/>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0" name="Google Shape;1080;p38"/>
          <p:cNvSpPr txBox="1">
            <a:spLocks noGrp="1"/>
          </p:cNvSpPr>
          <p:nvPr>
            <p:ph type="ctrTitle" idx="9"/>
          </p:nvPr>
        </p:nvSpPr>
        <p:spPr>
          <a:xfrm>
            <a:off x="6075995" y="3081575"/>
            <a:ext cx="2256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1081" name="Google Shape;1081;p38"/>
          <p:cNvSpPr txBox="1">
            <a:spLocks noGrp="1"/>
          </p:cNvSpPr>
          <p:nvPr>
            <p:ph type="subTitle" idx="13"/>
          </p:nvPr>
        </p:nvSpPr>
        <p:spPr>
          <a:xfrm>
            <a:off x="6075995" y="3367235"/>
            <a:ext cx="2256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CUSTOM_21">
    <p:spTree>
      <p:nvGrpSpPr>
        <p:cNvPr id="1" name="Shape 1082"/>
        <p:cNvGrpSpPr/>
        <p:nvPr/>
      </p:nvGrpSpPr>
      <p:grpSpPr>
        <a:xfrm>
          <a:off x="0" y="0"/>
          <a:ext cx="0" cy="0"/>
          <a:chOff x="0" y="0"/>
          <a:chExt cx="0" cy="0"/>
        </a:xfrm>
      </p:grpSpPr>
      <p:grpSp>
        <p:nvGrpSpPr>
          <p:cNvPr id="1083" name="Google Shape;1083;p39"/>
          <p:cNvGrpSpPr/>
          <p:nvPr/>
        </p:nvGrpSpPr>
        <p:grpSpPr>
          <a:xfrm flipH="1">
            <a:off x="-1700" y="329"/>
            <a:ext cx="9147400" cy="5142843"/>
            <a:chOff x="238125" y="854700"/>
            <a:chExt cx="7142500" cy="4015650"/>
          </a:xfrm>
        </p:grpSpPr>
        <p:sp>
          <p:nvSpPr>
            <p:cNvPr id="1084" name="Google Shape;1084;p3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39"/>
          <p:cNvSpPr txBox="1">
            <a:spLocks noGrp="1"/>
          </p:cNvSpPr>
          <p:nvPr>
            <p:ph type="title" hasCustomPrompt="1"/>
          </p:nvPr>
        </p:nvSpPr>
        <p:spPr>
          <a:xfrm>
            <a:off x="715349" y="1829975"/>
            <a:ext cx="5264400" cy="893700"/>
          </a:xfrm>
          <a:prstGeom prst="rect">
            <a:avLst/>
          </a:prstGeom>
        </p:spPr>
        <p:txBody>
          <a:bodyPr spcFirstLastPara="1" wrap="square" lIns="0" tIns="0" rIns="0" bIns="0" anchor="t" anchorCtr="0">
            <a:noAutofit/>
          </a:bodyPr>
          <a:lstStyle>
            <a:lvl1pPr lvl="0" rtl="0">
              <a:spcBef>
                <a:spcPts val="0"/>
              </a:spcBef>
              <a:spcAft>
                <a:spcPts val="0"/>
              </a:spcAft>
              <a:buSzPts val="12000"/>
              <a:buNone/>
              <a:defRPr sz="6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04" name="Google Shape;1104;p39"/>
          <p:cNvSpPr txBox="1">
            <a:spLocks noGrp="1"/>
          </p:cNvSpPr>
          <p:nvPr>
            <p:ph type="body" idx="1"/>
          </p:nvPr>
        </p:nvSpPr>
        <p:spPr>
          <a:xfrm>
            <a:off x="715350" y="2823072"/>
            <a:ext cx="4569300" cy="4545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1">
  <p:cSld name="CUSTOM_33">
    <p:spTree>
      <p:nvGrpSpPr>
        <p:cNvPr id="1" name="Shape 1105"/>
        <p:cNvGrpSpPr/>
        <p:nvPr/>
      </p:nvGrpSpPr>
      <p:grpSpPr>
        <a:xfrm>
          <a:off x="0" y="0"/>
          <a:ext cx="0" cy="0"/>
          <a:chOff x="0" y="0"/>
          <a:chExt cx="0" cy="0"/>
        </a:xfrm>
      </p:grpSpPr>
      <p:grpSp>
        <p:nvGrpSpPr>
          <p:cNvPr id="1106" name="Google Shape;1106;p40"/>
          <p:cNvGrpSpPr/>
          <p:nvPr/>
        </p:nvGrpSpPr>
        <p:grpSpPr>
          <a:xfrm>
            <a:off x="-1700" y="329"/>
            <a:ext cx="9147400" cy="5142843"/>
            <a:chOff x="238125" y="854700"/>
            <a:chExt cx="7142500" cy="4015650"/>
          </a:xfrm>
        </p:grpSpPr>
        <p:sp>
          <p:nvSpPr>
            <p:cNvPr id="1107" name="Google Shape;1107;p4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40"/>
          <p:cNvSpPr txBox="1">
            <a:spLocks noGrp="1"/>
          </p:cNvSpPr>
          <p:nvPr>
            <p:ph type="title" hasCustomPrompt="1"/>
          </p:nvPr>
        </p:nvSpPr>
        <p:spPr>
          <a:xfrm>
            <a:off x="3772625" y="1829975"/>
            <a:ext cx="4569300" cy="893700"/>
          </a:xfrm>
          <a:prstGeom prst="rect">
            <a:avLst/>
          </a:prstGeom>
        </p:spPr>
        <p:txBody>
          <a:bodyPr spcFirstLastPara="1" wrap="square" lIns="0" tIns="0" rIns="0" bIns="0" anchor="t" anchorCtr="0">
            <a:noAutofit/>
          </a:bodyPr>
          <a:lstStyle>
            <a:lvl1pPr lvl="0" algn="r" rtl="0">
              <a:spcBef>
                <a:spcPts val="0"/>
              </a:spcBef>
              <a:spcAft>
                <a:spcPts val="0"/>
              </a:spcAft>
              <a:buSzPts val="12000"/>
              <a:buNone/>
              <a:defRPr sz="6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127" name="Google Shape;1127;p40"/>
          <p:cNvSpPr txBox="1">
            <a:spLocks noGrp="1"/>
          </p:cNvSpPr>
          <p:nvPr>
            <p:ph type="body" idx="1"/>
          </p:nvPr>
        </p:nvSpPr>
        <p:spPr>
          <a:xfrm>
            <a:off x="3772649" y="2823072"/>
            <a:ext cx="4569300" cy="4545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a:lvl1pPr>
            <a:lvl2pPr marL="914400" lvl="1" indent="-330200" algn="r" rtl="0">
              <a:spcBef>
                <a:spcPts val="1600"/>
              </a:spcBef>
              <a:spcAft>
                <a:spcPts val="0"/>
              </a:spcAft>
              <a:buSzPts val="1600"/>
              <a:buChar char="○"/>
              <a:defRPr/>
            </a:lvl2pPr>
            <a:lvl3pPr marL="1371600" lvl="2" indent="-330200" algn="r" rtl="0">
              <a:spcBef>
                <a:spcPts val="1600"/>
              </a:spcBef>
              <a:spcAft>
                <a:spcPts val="0"/>
              </a:spcAft>
              <a:buSzPts val="1600"/>
              <a:buChar char="■"/>
              <a:defRPr/>
            </a:lvl3pPr>
            <a:lvl4pPr marL="1828800" lvl="3" indent="-330200" algn="r" rtl="0">
              <a:spcBef>
                <a:spcPts val="1600"/>
              </a:spcBef>
              <a:spcAft>
                <a:spcPts val="0"/>
              </a:spcAft>
              <a:buSzPts val="1600"/>
              <a:buChar char="●"/>
              <a:defRPr/>
            </a:lvl4pPr>
            <a:lvl5pPr marL="2286000" lvl="4" indent="-330200" algn="r" rtl="0">
              <a:spcBef>
                <a:spcPts val="1600"/>
              </a:spcBef>
              <a:spcAft>
                <a:spcPts val="0"/>
              </a:spcAft>
              <a:buSzPts val="1600"/>
              <a:buChar char="○"/>
              <a:defRPr/>
            </a:lvl5pPr>
            <a:lvl6pPr marL="2743200" lvl="5" indent="-330200" algn="r" rtl="0">
              <a:spcBef>
                <a:spcPts val="1600"/>
              </a:spcBef>
              <a:spcAft>
                <a:spcPts val="0"/>
              </a:spcAft>
              <a:buSzPts val="1600"/>
              <a:buChar char="■"/>
              <a:defRPr/>
            </a:lvl6pPr>
            <a:lvl7pPr marL="3200400" lvl="6" indent="-330200" algn="r" rtl="0">
              <a:spcBef>
                <a:spcPts val="1600"/>
              </a:spcBef>
              <a:spcAft>
                <a:spcPts val="0"/>
              </a:spcAft>
              <a:buSzPts val="1600"/>
              <a:buChar char="●"/>
              <a:defRPr/>
            </a:lvl7pPr>
            <a:lvl8pPr marL="3657600" lvl="7" indent="-330200" algn="r" rtl="0">
              <a:spcBef>
                <a:spcPts val="1600"/>
              </a:spcBef>
              <a:spcAft>
                <a:spcPts val="0"/>
              </a:spcAft>
              <a:buSzPts val="1600"/>
              <a:buChar char="○"/>
              <a:defRPr/>
            </a:lvl8pPr>
            <a:lvl9pPr marL="4114800" lvl="8" indent="-330200" algn="r" rtl="0">
              <a:spcBef>
                <a:spcPts val="1600"/>
              </a:spcBef>
              <a:spcAft>
                <a:spcPts val="1600"/>
              </a:spcAft>
              <a:buSzPts val="16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1128"/>
        <p:cNvGrpSpPr/>
        <p:nvPr/>
      </p:nvGrpSpPr>
      <p:grpSpPr>
        <a:xfrm>
          <a:off x="0" y="0"/>
          <a:ext cx="0" cy="0"/>
          <a:chOff x="0" y="0"/>
          <a:chExt cx="0" cy="0"/>
        </a:xfrm>
      </p:grpSpPr>
      <p:grpSp>
        <p:nvGrpSpPr>
          <p:cNvPr id="1129" name="Google Shape;1129;p41"/>
          <p:cNvGrpSpPr/>
          <p:nvPr/>
        </p:nvGrpSpPr>
        <p:grpSpPr>
          <a:xfrm>
            <a:off x="-174525" y="-22399"/>
            <a:ext cx="9487164" cy="5193049"/>
            <a:chOff x="-174525" y="-22399"/>
            <a:chExt cx="9487164" cy="5193049"/>
          </a:xfrm>
        </p:grpSpPr>
        <p:sp>
          <p:nvSpPr>
            <p:cNvPr id="1130" name="Google Shape;1130;p41"/>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1" name="Google Shape;1131;p4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132" name="Google Shape;1132;p41"/>
            <p:cNvGrpSpPr/>
            <p:nvPr/>
          </p:nvGrpSpPr>
          <p:grpSpPr>
            <a:xfrm>
              <a:off x="263005" y="845117"/>
              <a:ext cx="3790149" cy="3960313"/>
              <a:chOff x="263005" y="845117"/>
              <a:chExt cx="3790149" cy="3960313"/>
            </a:xfrm>
          </p:grpSpPr>
          <p:sp>
            <p:nvSpPr>
              <p:cNvPr id="1133" name="Google Shape;1133;p4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41"/>
            <p:cNvGrpSpPr/>
            <p:nvPr/>
          </p:nvGrpSpPr>
          <p:grpSpPr>
            <a:xfrm>
              <a:off x="5055305" y="845117"/>
              <a:ext cx="3790149" cy="3960313"/>
              <a:chOff x="263005" y="845117"/>
              <a:chExt cx="3790149" cy="3960313"/>
            </a:xfrm>
          </p:grpSpPr>
          <p:sp>
            <p:nvSpPr>
              <p:cNvPr id="1149" name="Google Shape;1149;p4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64" name="Google Shape;1164;p41"/>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165" name="Google Shape;1165;p41"/>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166" name="Google Shape;1166;p41"/>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167" name="Google Shape;1167;p41"/>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168" name="Google Shape;1168;p41"/>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169" name="Google Shape;1169;p4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1170" name="Google Shape;1170;p41"/>
          <p:cNvSpPr txBox="1">
            <a:spLocks noGrp="1"/>
          </p:cNvSpPr>
          <p:nvPr>
            <p:ph type="title" hasCustomPrompt="1"/>
          </p:nvPr>
        </p:nvSpPr>
        <p:spPr>
          <a:xfrm>
            <a:off x="720000" y="1143700"/>
            <a:ext cx="3330000" cy="795900"/>
          </a:xfrm>
          <a:prstGeom prst="rect">
            <a:avLst/>
          </a:prstGeom>
        </p:spPr>
        <p:txBody>
          <a:bodyPr spcFirstLastPara="1" wrap="square" lIns="0" tIns="0" rIns="0" bIns="0" anchor="t" anchorCtr="0">
            <a:noAutofit/>
          </a:bodyPr>
          <a:lstStyle>
            <a:lvl1pPr lvl="0" algn="ctr" rtl="0">
              <a:spcBef>
                <a:spcPts val="0"/>
              </a:spcBef>
              <a:spcAft>
                <a:spcPts val="0"/>
              </a:spcAft>
              <a:buSzPts val="12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1" name="Google Shape;1171;p41"/>
          <p:cNvSpPr txBox="1">
            <a:spLocks noGrp="1"/>
          </p:cNvSpPr>
          <p:nvPr>
            <p:ph type="title" idx="2" hasCustomPrompt="1"/>
          </p:nvPr>
        </p:nvSpPr>
        <p:spPr>
          <a:xfrm>
            <a:off x="720000" y="2946225"/>
            <a:ext cx="3330000" cy="795900"/>
          </a:xfrm>
          <a:prstGeom prst="rect">
            <a:avLst/>
          </a:prstGeom>
        </p:spPr>
        <p:txBody>
          <a:bodyPr spcFirstLastPara="1" wrap="square" lIns="0" tIns="0" rIns="0" bIns="0" anchor="t" anchorCtr="0">
            <a:noAutofit/>
          </a:bodyPr>
          <a:lstStyle>
            <a:lvl1pPr lvl="0" algn="ctr" rtl="0">
              <a:spcBef>
                <a:spcPts val="0"/>
              </a:spcBef>
              <a:spcAft>
                <a:spcPts val="0"/>
              </a:spcAft>
              <a:buSzPts val="12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2" name="Google Shape;1172;p41"/>
          <p:cNvSpPr txBox="1">
            <a:spLocks noGrp="1"/>
          </p:cNvSpPr>
          <p:nvPr>
            <p:ph type="title" idx="3" hasCustomPrompt="1"/>
          </p:nvPr>
        </p:nvSpPr>
        <p:spPr>
          <a:xfrm>
            <a:off x="5094000" y="2946225"/>
            <a:ext cx="3330000" cy="795900"/>
          </a:xfrm>
          <a:prstGeom prst="rect">
            <a:avLst/>
          </a:prstGeom>
        </p:spPr>
        <p:txBody>
          <a:bodyPr spcFirstLastPara="1" wrap="square" lIns="0" tIns="0" rIns="0" bIns="0" anchor="t" anchorCtr="0">
            <a:noAutofit/>
          </a:bodyPr>
          <a:lstStyle>
            <a:lvl1pPr lvl="0" algn="ctr" rtl="0">
              <a:spcBef>
                <a:spcPts val="0"/>
              </a:spcBef>
              <a:spcAft>
                <a:spcPts val="0"/>
              </a:spcAft>
              <a:buSzPts val="12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3" name="Google Shape;1173;p41"/>
          <p:cNvSpPr txBox="1">
            <a:spLocks noGrp="1"/>
          </p:cNvSpPr>
          <p:nvPr>
            <p:ph type="subTitle" idx="1"/>
          </p:nvPr>
        </p:nvSpPr>
        <p:spPr>
          <a:xfrm>
            <a:off x="915300" y="1964863"/>
            <a:ext cx="2939400" cy="410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74" name="Google Shape;1174;p41"/>
          <p:cNvSpPr txBox="1">
            <a:spLocks noGrp="1"/>
          </p:cNvSpPr>
          <p:nvPr>
            <p:ph type="subTitle" idx="4"/>
          </p:nvPr>
        </p:nvSpPr>
        <p:spPr>
          <a:xfrm>
            <a:off x="915300" y="3754738"/>
            <a:ext cx="2939400" cy="410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75" name="Google Shape;1175;p41"/>
          <p:cNvSpPr txBox="1">
            <a:spLocks noGrp="1"/>
          </p:cNvSpPr>
          <p:nvPr>
            <p:ph type="subTitle" idx="5"/>
          </p:nvPr>
        </p:nvSpPr>
        <p:spPr>
          <a:xfrm>
            <a:off x="5192850" y="3754772"/>
            <a:ext cx="3132300" cy="426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8"/>
        <p:cNvGrpSpPr/>
        <p:nvPr/>
      </p:nvGrpSpPr>
      <p:grpSpPr>
        <a:xfrm>
          <a:off x="0" y="0"/>
          <a:ext cx="0" cy="0"/>
          <a:chOff x="0" y="0"/>
          <a:chExt cx="0" cy="0"/>
        </a:xfrm>
      </p:grpSpPr>
      <p:sp>
        <p:nvSpPr>
          <p:cNvPr id="119" name="Google Shape;11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0" name="Google Shape;120;p5"/>
          <p:cNvGrpSpPr/>
          <p:nvPr/>
        </p:nvGrpSpPr>
        <p:grpSpPr>
          <a:xfrm>
            <a:off x="-174525" y="-22399"/>
            <a:ext cx="9487164" cy="5193049"/>
            <a:chOff x="-174525" y="-22399"/>
            <a:chExt cx="9487164" cy="5193049"/>
          </a:xfrm>
        </p:grpSpPr>
        <p:sp>
          <p:nvSpPr>
            <p:cNvPr id="121" name="Google Shape;121;p5"/>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5"/>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23" name="Google Shape;123;p5"/>
            <p:cNvGrpSpPr/>
            <p:nvPr/>
          </p:nvGrpSpPr>
          <p:grpSpPr>
            <a:xfrm>
              <a:off x="263005" y="845117"/>
              <a:ext cx="3790149" cy="3960313"/>
              <a:chOff x="263005" y="845117"/>
              <a:chExt cx="3790149" cy="3960313"/>
            </a:xfrm>
          </p:grpSpPr>
          <p:sp>
            <p:nvSpPr>
              <p:cNvPr id="124" name="Google Shape;124;p5"/>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5"/>
            <p:cNvGrpSpPr/>
            <p:nvPr/>
          </p:nvGrpSpPr>
          <p:grpSpPr>
            <a:xfrm>
              <a:off x="5055305" y="845117"/>
              <a:ext cx="3790149" cy="3960313"/>
              <a:chOff x="263005" y="845117"/>
              <a:chExt cx="3790149" cy="3960313"/>
            </a:xfrm>
          </p:grpSpPr>
          <p:sp>
            <p:nvSpPr>
              <p:cNvPr id="140" name="Google Shape;140;p5"/>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 name="Google Shape;155;p5"/>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56" name="Google Shape;156;p5"/>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57" name="Google Shape;157;p5"/>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58" name="Google Shape;158;p5"/>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59" name="Google Shape;159;p5"/>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60" name="Google Shape;160;p5"/>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161" name="Google Shape;161;p5"/>
          <p:cNvSpPr txBox="1">
            <a:spLocks noGrp="1"/>
          </p:cNvSpPr>
          <p:nvPr>
            <p:ph type="title"/>
          </p:nvPr>
        </p:nvSpPr>
        <p:spPr>
          <a:xfrm>
            <a:off x="720000" y="540000"/>
            <a:ext cx="3378600" cy="10170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5"/>
          <p:cNvSpPr txBox="1">
            <a:spLocks noGrp="1"/>
          </p:cNvSpPr>
          <p:nvPr>
            <p:ph type="body" idx="1"/>
          </p:nvPr>
        </p:nvSpPr>
        <p:spPr>
          <a:xfrm>
            <a:off x="720000" y="2980194"/>
            <a:ext cx="3129300" cy="1285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63" name="Google Shape;163;p5"/>
          <p:cNvSpPr txBox="1">
            <a:spLocks noGrp="1"/>
          </p:cNvSpPr>
          <p:nvPr>
            <p:ph type="body" idx="2"/>
          </p:nvPr>
        </p:nvSpPr>
        <p:spPr>
          <a:xfrm>
            <a:off x="5368500" y="2980194"/>
            <a:ext cx="3055500" cy="1285800"/>
          </a:xfrm>
          <a:prstGeom prst="rect">
            <a:avLst/>
          </a:prstGeom>
          <a:noFill/>
          <a:ln>
            <a:noFill/>
          </a:ln>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600">
                <a:solidFill>
                  <a:schemeClr val="dk2"/>
                </a:solidFill>
                <a:latin typeface="Muli"/>
                <a:ea typeface="Muli"/>
                <a:cs typeface="Muli"/>
                <a:sym typeface="Muli"/>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4" name="Google Shape;164;p5"/>
          <p:cNvSpPr txBox="1">
            <a:spLocks noGrp="1"/>
          </p:cNvSpPr>
          <p:nvPr>
            <p:ph type="subTitle" idx="3"/>
          </p:nvPr>
        </p:nvSpPr>
        <p:spPr>
          <a:xfrm>
            <a:off x="1031550" y="2586395"/>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65" name="Google Shape;165;p5"/>
          <p:cNvSpPr txBox="1">
            <a:spLocks noGrp="1"/>
          </p:cNvSpPr>
          <p:nvPr>
            <p:ph type="subTitle" idx="4"/>
          </p:nvPr>
        </p:nvSpPr>
        <p:spPr>
          <a:xfrm>
            <a:off x="5643150" y="2586395"/>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23">
    <p:spTree>
      <p:nvGrpSpPr>
        <p:cNvPr id="1" name="Shape 1176"/>
        <p:cNvGrpSpPr/>
        <p:nvPr/>
      </p:nvGrpSpPr>
      <p:grpSpPr>
        <a:xfrm>
          <a:off x="0" y="0"/>
          <a:ext cx="0" cy="0"/>
          <a:chOff x="0" y="0"/>
          <a:chExt cx="0" cy="0"/>
        </a:xfrm>
      </p:grpSpPr>
      <p:grpSp>
        <p:nvGrpSpPr>
          <p:cNvPr id="1177" name="Google Shape;1177;p42"/>
          <p:cNvGrpSpPr/>
          <p:nvPr/>
        </p:nvGrpSpPr>
        <p:grpSpPr>
          <a:xfrm flipH="1">
            <a:off x="-1700" y="329"/>
            <a:ext cx="9147400" cy="5142843"/>
            <a:chOff x="238125" y="854700"/>
            <a:chExt cx="7142500" cy="4015650"/>
          </a:xfrm>
        </p:grpSpPr>
        <p:sp>
          <p:nvSpPr>
            <p:cNvPr id="1178" name="Google Shape;1178;p42"/>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2"/>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2"/>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42"/>
          <p:cNvSpPr txBox="1">
            <a:spLocks noGrp="1"/>
          </p:cNvSpPr>
          <p:nvPr>
            <p:ph type="title" hasCustomPrompt="1"/>
          </p:nvPr>
        </p:nvSpPr>
        <p:spPr>
          <a:xfrm>
            <a:off x="3285938" y="1143700"/>
            <a:ext cx="2388900" cy="795900"/>
          </a:xfrm>
          <a:prstGeom prst="rect">
            <a:avLst/>
          </a:prstGeom>
        </p:spPr>
        <p:txBody>
          <a:bodyPr spcFirstLastPara="1" wrap="square" lIns="0" tIns="0" rIns="0" bIns="0" anchor="t" anchorCtr="0">
            <a:noAutofit/>
          </a:bodyPr>
          <a:lstStyle>
            <a:lvl1pPr lvl="0" rtl="0">
              <a:spcBef>
                <a:spcPts val="0"/>
              </a:spcBef>
              <a:spcAft>
                <a:spcPts val="0"/>
              </a:spcAft>
              <a:buSzPts val="12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98" name="Google Shape;1198;p42"/>
          <p:cNvSpPr txBox="1">
            <a:spLocks noGrp="1"/>
          </p:cNvSpPr>
          <p:nvPr>
            <p:ph type="subTitle" idx="1"/>
          </p:nvPr>
        </p:nvSpPr>
        <p:spPr>
          <a:xfrm>
            <a:off x="3285938" y="1964876"/>
            <a:ext cx="2388900" cy="56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99" name="Google Shape;1199;p42"/>
          <p:cNvSpPr txBox="1">
            <a:spLocks noGrp="1"/>
          </p:cNvSpPr>
          <p:nvPr>
            <p:ph type="title" idx="2" hasCustomPrompt="1"/>
          </p:nvPr>
        </p:nvSpPr>
        <p:spPr>
          <a:xfrm>
            <a:off x="3285938" y="2970100"/>
            <a:ext cx="2388900" cy="795900"/>
          </a:xfrm>
          <a:prstGeom prst="rect">
            <a:avLst/>
          </a:prstGeom>
        </p:spPr>
        <p:txBody>
          <a:bodyPr spcFirstLastPara="1" wrap="square" lIns="0" tIns="0" rIns="0" bIns="0" anchor="t" anchorCtr="0">
            <a:noAutofit/>
          </a:bodyPr>
          <a:lstStyle>
            <a:lvl1pPr lvl="0" rtl="0">
              <a:spcBef>
                <a:spcPts val="0"/>
              </a:spcBef>
              <a:spcAft>
                <a:spcPts val="0"/>
              </a:spcAft>
              <a:buSzPts val="12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00" name="Google Shape;1200;p42"/>
          <p:cNvSpPr txBox="1">
            <a:spLocks noGrp="1"/>
          </p:cNvSpPr>
          <p:nvPr>
            <p:ph type="subTitle" idx="3"/>
          </p:nvPr>
        </p:nvSpPr>
        <p:spPr>
          <a:xfrm>
            <a:off x="3285938" y="3791277"/>
            <a:ext cx="2388900" cy="56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01" name="Google Shape;1201;p42"/>
          <p:cNvSpPr txBox="1">
            <a:spLocks noGrp="1"/>
          </p:cNvSpPr>
          <p:nvPr>
            <p:ph type="title" idx="4" hasCustomPrompt="1"/>
          </p:nvPr>
        </p:nvSpPr>
        <p:spPr>
          <a:xfrm>
            <a:off x="6030113" y="1156338"/>
            <a:ext cx="2388900" cy="795900"/>
          </a:xfrm>
          <a:prstGeom prst="rect">
            <a:avLst/>
          </a:prstGeom>
        </p:spPr>
        <p:txBody>
          <a:bodyPr spcFirstLastPara="1" wrap="square" lIns="0" tIns="0" rIns="0" bIns="0" anchor="t" anchorCtr="0">
            <a:noAutofit/>
          </a:bodyPr>
          <a:lstStyle>
            <a:lvl1pPr lvl="0" rtl="0">
              <a:spcBef>
                <a:spcPts val="0"/>
              </a:spcBef>
              <a:spcAft>
                <a:spcPts val="0"/>
              </a:spcAft>
              <a:buSzPts val="12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02" name="Google Shape;1202;p42"/>
          <p:cNvSpPr txBox="1">
            <a:spLocks noGrp="1"/>
          </p:cNvSpPr>
          <p:nvPr>
            <p:ph type="subTitle" idx="5"/>
          </p:nvPr>
        </p:nvSpPr>
        <p:spPr>
          <a:xfrm>
            <a:off x="6030113" y="1977515"/>
            <a:ext cx="2388900" cy="56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03" name="Google Shape;1203;p42"/>
          <p:cNvSpPr txBox="1">
            <a:spLocks noGrp="1"/>
          </p:cNvSpPr>
          <p:nvPr>
            <p:ph type="title" idx="6" hasCustomPrompt="1"/>
          </p:nvPr>
        </p:nvSpPr>
        <p:spPr>
          <a:xfrm>
            <a:off x="6030113" y="2982738"/>
            <a:ext cx="2388900" cy="795900"/>
          </a:xfrm>
          <a:prstGeom prst="rect">
            <a:avLst/>
          </a:prstGeom>
        </p:spPr>
        <p:txBody>
          <a:bodyPr spcFirstLastPara="1" wrap="square" lIns="0" tIns="0" rIns="0" bIns="0" anchor="t" anchorCtr="0">
            <a:noAutofit/>
          </a:bodyPr>
          <a:lstStyle>
            <a:lvl1pPr lvl="0" rtl="0">
              <a:spcBef>
                <a:spcPts val="0"/>
              </a:spcBef>
              <a:spcAft>
                <a:spcPts val="0"/>
              </a:spcAft>
              <a:buSzPts val="12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04" name="Google Shape;1204;p42"/>
          <p:cNvSpPr txBox="1">
            <a:spLocks noGrp="1"/>
          </p:cNvSpPr>
          <p:nvPr>
            <p:ph type="subTitle" idx="7"/>
          </p:nvPr>
        </p:nvSpPr>
        <p:spPr>
          <a:xfrm>
            <a:off x="6030113" y="3803915"/>
            <a:ext cx="2388900" cy="56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3">
  <p:cSld name="CUSTOM_25">
    <p:spTree>
      <p:nvGrpSpPr>
        <p:cNvPr id="1" name="Shape 1205"/>
        <p:cNvGrpSpPr/>
        <p:nvPr/>
      </p:nvGrpSpPr>
      <p:grpSpPr>
        <a:xfrm>
          <a:off x="0" y="0"/>
          <a:ext cx="0" cy="0"/>
          <a:chOff x="0" y="0"/>
          <a:chExt cx="0" cy="0"/>
        </a:xfrm>
      </p:grpSpPr>
      <p:grpSp>
        <p:nvGrpSpPr>
          <p:cNvPr id="1206" name="Google Shape;1206;p43"/>
          <p:cNvGrpSpPr/>
          <p:nvPr/>
        </p:nvGrpSpPr>
        <p:grpSpPr>
          <a:xfrm>
            <a:off x="-174525" y="-22399"/>
            <a:ext cx="9487164" cy="5193049"/>
            <a:chOff x="-174525" y="-22399"/>
            <a:chExt cx="9487164" cy="5193049"/>
          </a:xfrm>
        </p:grpSpPr>
        <p:sp>
          <p:nvSpPr>
            <p:cNvPr id="1207" name="Google Shape;1207;p43"/>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8" name="Google Shape;1208;p43"/>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209" name="Google Shape;1209;p43"/>
            <p:cNvGrpSpPr/>
            <p:nvPr/>
          </p:nvGrpSpPr>
          <p:grpSpPr>
            <a:xfrm>
              <a:off x="263005" y="845117"/>
              <a:ext cx="3790149" cy="3960313"/>
              <a:chOff x="263005" y="845117"/>
              <a:chExt cx="3790149" cy="3960313"/>
            </a:xfrm>
          </p:grpSpPr>
          <p:sp>
            <p:nvSpPr>
              <p:cNvPr id="1210" name="Google Shape;1210;p43"/>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3"/>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3"/>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3"/>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3"/>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3"/>
            <p:cNvGrpSpPr/>
            <p:nvPr/>
          </p:nvGrpSpPr>
          <p:grpSpPr>
            <a:xfrm>
              <a:off x="5055305" y="845117"/>
              <a:ext cx="3790149" cy="3960313"/>
              <a:chOff x="263005" y="845117"/>
              <a:chExt cx="3790149" cy="3960313"/>
            </a:xfrm>
          </p:grpSpPr>
          <p:sp>
            <p:nvSpPr>
              <p:cNvPr id="1226" name="Google Shape;1226;p43"/>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3"/>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3"/>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3"/>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3"/>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41" name="Google Shape;1241;p43"/>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242" name="Google Shape;1242;p43"/>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43" name="Google Shape;1243;p43"/>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44" name="Google Shape;1244;p43"/>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45" name="Google Shape;1245;p43"/>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46" name="Google Shape;1246;p43"/>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1247" name="Google Shape;1247;p43"/>
          <p:cNvSpPr txBox="1">
            <a:spLocks noGrp="1"/>
          </p:cNvSpPr>
          <p:nvPr>
            <p:ph type="subTitle" idx="1"/>
          </p:nvPr>
        </p:nvSpPr>
        <p:spPr>
          <a:xfrm>
            <a:off x="720000" y="2532242"/>
            <a:ext cx="2300400" cy="1594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48" name="Google Shape;1248;p43"/>
          <p:cNvSpPr txBox="1">
            <a:spLocks noGrp="1"/>
          </p:cNvSpPr>
          <p:nvPr>
            <p:ph type="title"/>
          </p:nvPr>
        </p:nvSpPr>
        <p:spPr>
          <a:xfrm>
            <a:off x="720000" y="1452200"/>
            <a:ext cx="1554900" cy="993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4">
  <p:cSld name="CUSTOM_26">
    <p:spTree>
      <p:nvGrpSpPr>
        <p:cNvPr id="1" name="Shape 1249"/>
        <p:cNvGrpSpPr/>
        <p:nvPr/>
      </p:nvGrpSpPr>
      <p:grpSpPr>
        <a:xfrm>
          <a:off x="0" y="0"/>
          <a:ext cx="0" cy="0"/>
          <a:chOff x="0" y="0"/>
          <a:chExt cx="0" cy="0"/>
        </a:xfrm>
      </p:grpSpPr>
      <p:grpSp>
        <p:nvGrpSpPr>
          <p:cNvPr id="1250" name="Google Shape;1250;p44"/>
          <p:cNvGrpSpPr/>
          <p:nvPr/>
        </p:nvGrpSpPr>
        <p:grpSpPr>
          <a:xfrm>
            <a:off x="-174525" y="-22399"/>
            <a:ext cx="9487164" cy="5193049"/>
            <a:chOff x="-174525" y="-22399"/>
            <a:chExt cx="9487164" cy="5193049"/>
          </a:xfrm>
        </p:grpSpPr>
        <p:sp>
          <p:nvSpPr>
            <p:cNvPr id="1251" name="Google Shape;1251;p44"/>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44"/>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253" name="Google Shape;1253;p44"/>
            <p:cNvGrpSpPr/>
            <p:nvPr/>
          </p:nvGrpSpPr>
          <p:grpSpPr>
            <a:xfrm>
              <a:off x="263005" y="845117"/>
              <a:ext cx="3790149" cy="3960313"/>
              <a:chOff x="263005" y="845117"/>
              <a:chExt cx="3790149" cy="3960313"/>
            </a:xfrm>
          </p:grpSpPr>
          <p:sp>
            <p:nvSpPr>
              <p:cNvPr id="1254" name="Google Shape;1254;p44"/>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4"/>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4"/>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4"/>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4"/>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4"/>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4"/>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4"/>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4"/>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4"/>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4"/>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4"/>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4"/>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4"/>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4"/>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4"/>
            <p:cNvGrpSpPr/>
            <p:nvPr/>
          </p:nvGrpSpPr>
          <p:grpSpPr>
            <a:xfrm>
              <a:off x="5055305" y="845117"/>
              <a:ext cx="3790149" cy="3960313"/>
              <a:chOff x="263005" y="845117"/>
              <a:chExt cx="3790149" cy="3960313"/>
            </a:xfrm>
          </p:grpSpPr>
          <p:sp>
            <p:nvSpPr>
              <p:cNvPr id="1270" name="Google Shape;1270;p44"/>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4"/>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4"/>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4"/>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4"/>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4"/>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4"/>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4"/>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4"/>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44"/>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286" name="Google Shape;1286;p44"/>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87" name="Google Shape;1287;p44"/>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88" name="Google Shape;1288;p44"/>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89" name="Google Shape;1289;p44"/>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90" name="Google Shape;1290;p44"/>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1291" name="Google Shape;1291;p44"/>
          <p:cNvSpPr txBox="1">
            <a:spLocks noGrp="1"/>
          </p:cNvSpPr>
          <p:nvPr>
            <p:ph type="subTitle" idx="1"/>
          </p:nvPr>
        </p:nvSpPr>
        <p:spPr>
          <a:xfrm>
            <a:off x="6302975" y="2571750"/>
            <a:ext cx="2121300" cy="15942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92" name="Google Shape;1292;p44"/>
          <p:cNvSpPr txBox="1">
            <a:spLocks noGrp="1"/>
          </p:cNvSpPr>
          <p:nvPr>
            <p:ph type="title"/>
          </p:nvPr>
        </p:nvSpPr>
        <p:spPr>
          <a:xfrm>
            <a:off x="6682500" y="1452213"/>
            <a:ext cx="1741500" cy="9936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5">
  <p:cSld name="CUSTOM_30">
    <p:spTree>
      <p:nvGrpSpPr>
        <p:cNvPr id="1" name="Shape 1293"/>
        <p:cNvGrpSpPr/>
        <p:nvPr/>
      </p:nvGrpSpPr>
      <p:grpSpPr>
        <a:xfrm>
          <a:off x="0" y="0"/>
          <a:ext cx="0" cy="0"/>
          <a:chOff x="0" y="0"/>
          <a:chExt cx="0" cy="0"/>
        </a:xfrm>
      </p:grpSpPr>
      <p:grpSp>
        <p:nvGrpSpPr>
          <p:cNvPr id="1294" name="Google Shape;1294;p45"/>
          <p:cNvGrpSpPr/>
          <p:nvPr/>
        </p:nvGrpSpPr>
        <p:grpSpPr>
          <a:xfrm flipH="1">
            <a:off x="-1700" y="329"/>
            <a:ext cx="9147400" cy="5142843"/>
            <a:chOff x="238125" y="854700"/>
            <a:chExt cx="7142500" cy="4015650"/>
          </a:xfrm>
        </p:grpSpPr>
        <p:sp>
          <p:nvSpPr>
            <p:cNvPr id="1295" name="Google Shape;1295;p45"/>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45"/>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18" name="Google Shape;1318;p45"/>
          <p:cNvSpPr txBox="1">
            <a:spLocks noGrp="1"/>
          </p:cNvSpPr>
          <p:nvPr>
            <p:ph type="body" idx="1"/>
          </p:nvPr>
        </p:nvSpPr>
        <p:spPr>
          <a:xfrm>
            <a:off x="720000" y="1246924"/>
            <a:ext cx="7704000" cy="3440100"/>
          </a:xfrm>
          <a:prstGeom prst="rect">
            <a:avLst/>
          </a:prstGeom>
        </p:spPr>
        <p:txBody>
          <a:bodyPr spcFirstLastPara="1" wrap="square" lIns="91425" tIns="91425" rIns="91425" bIns="91425" anchor="t" anchorCtr="0">
            <a:noAutofit/>
          </a:bodyPr>
          <a:lstStyle>
            <a:lvl1pPr marL="457200" lvl="0" indent="-304800" rtl="0">
              <a:lnSpc>
                <a:spcPct val="85000"/>
              </a:lnSpc>
              <a:spcBef>
                <a:spcPts val="0"/>
              </a:spcBef>
              <a:spcAft>
                <a:spcPts val="0"/>
              </a:spcAft>
              <a:buClr>
                <a:schemeClr val="dk1"/>
              </a:buClr>
              <a:buSzPts val="1200"/>
              <a:buChar char="●"/>
              <a:defRPr sz="1200"/>
            </a:lvl1pPr>
            <a:lvl2pPr marL="914400" lvl="1" indent="-304800" rtl="0">
              <a:spcBef>
                <a:spcPts val="5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s">
  <p:cSld name="CUSTOM_29">
    <p:spTree>
      <p:nvGrpSpPr>
        <p:cNvPr id="1" name="Shape 1319"/>
        <p:cNvGrpSpPr/>
        <p:nvPr/>
      </p:nvGrpSpPr>
      <p:grpSpPr>
        <a:xfrm>
          <a:off x="0" y="0"/>
          <a:ext cx="0" cy="0"/>
          <a:chOff x="0" y="0"/>
          <a:chExt cx="0" cy="0"/>
        </a:xfrm>
      </p:grpSpPr>
      <p:grpSp>
        <p:nvGrpSpPr>
          <p:cNvPr id="1320" name="Google Shape;1320;p46"/>
          <p:cNvGrpSpPr/>
          <p:nvPr/>
        </p:nvGrpSpPr>
        <p:grpSpPr>
          <a:xfrm>
            <a:off x="-1700" y="329"/>
            <a:ext cx="9147400" cy="5142843"/>
            <a:chOff x="238125" y="854700"/>
            <a:chExt cx="7142500" cy="4015650"/>
          </a:xfrm>
        </p:grpSpPr>
        <p:sp>
          <p:nvSpPr>
            <p:cNvPr id="1321" name="Google Shape;1321;p46"/>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0" name="Google Shape;1340;p46"/>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1341" name="Google Shape;1341;p46"/>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txBox="1">
            <a:spLocks noGrp="1"/>
          </p:cNvSpPr>
          <p:nvPr>
            <p:ph type="ctrTitle"/>
          </p:nvPr>
        </p:nvSpPr>
        <p:spPr>
          <a:xfrm>
            <a:off x="2351875" y="540000"/>
            <a:ext cx="4440300" cy="9291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43" name="Google Shape;1343;p46"/>
          <p:cNvSpPr txBox="1"/>
          <p:nvPr/>
        </p:nvSpPr>
        <p:spPr>
          <a:xfrm>
            <a:off x="2422213" y="3592175"/>
            <a:ext cx="4299600" cy="633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2"/>
              </a:buClr>
              <a:buSzPts val="1100"/>
              <a:buFont typeface="Arial"/>
              <a:buNone/>
            </a:pPr>
            <a:r>
              <a:rPr lang="en" sz="1200">
                <a:solidFill>
                  <a:srgbClr val="434343"/>
                </a:solidFill>
                <a:latin typeface="Muli"/>
                <a:ea typeface="Muli"/>
                <a:cs typeface="Muli"/>
                <a:sym typeface="Muli"/>
              </a:rPr>
              <a:t>CREDITS: This presentation template was created by </a:t>
            </a:r>
            <a:r>
              <a:rPr lang="en" sz="1200">
                <a:solidFill>
                  <a:srgbClr val="434343"/>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200">
                <a:solidFill>
                  <a:srgbClr val="434343"/>
                </a:solidFill>
                <a:latin typeface="Muli"/>
                <a:ea typeface="Muli"/>
                <a:cs typeface="Muli"/>
                <a:sym typeface="Muli"/>
              </a:rPr>
              <a:t>, including icons by </a:t>
            </a:r>
            <a:r>
              <a:rPr lang="en" sz="1200">
                <a:solidFill>
                  <a:srgbClr val="434343"/>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200">
                <a:solidFill>
                  <a:srgbClr val="434343"/>
                </a:solidFill>
                <a:latin typeface="Muli"/>
                <a:ea typeface="Muli"/>
                <a:cs typeface="Muli"/>
                <a:sym typeface="Muli"/>
              </a:rPr>
              <a:t> and infographics &amp; images by </a:t>
            </a:r>
            <a:r>
              <a:rPr lang="en" sz="1200">
                <a:solidFill>
                  <a:srgbClr val="434343"/>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endParaRPr sz="1200">
              <a:solidFill>
                <a:srgbClr val="434343"/>
              </a:solidFill>
              <a:latin typeface="Muli"/>
              <a:ea typeface="Muli"/>
              <a:cs typeface="Muli"/>
              <a:sym typeface="Muli"/>
            </a:endParaRPr>
          </a:p>
          <a:p>
            <a:pPr marL="0" lvl="0" indent="0" algn="ctr" rtl="0">
              <a:lnSpc>
                <a:spcPct val="90000"/>
              </a:lnSpc>
              <a:spcBef>
                <a:spcPts val="0"/>
              </a:spcBef>
              <a:spcAft>
                <a:spcPts val="0"/>
              </a:spcAft>
              <a:buNone/>
            </a:pPr>
            <a:endParaRPr sz="1200">
              <a:solidFill>
                <a:schemeClr val="dk2"/>
              </a:solidFill>
              <a:latin typeface="Muli"/>
              <a:ea typeface="Muli"/>
              <a:cs typeface="Muli"/>
              <a:sym typeface="Muli"/>
            </a:endParaRPr>
          </a:p>
        </p:txBody>
      </p:sp>
      <p:sp>
        <p:nvSpPr>
          <p:cNvPr id="1344" name="Google Shape;1344;p46"/>
          <p:cNvSpPr txBox="1">
            <a:spLocks noGrp="1"/>
          </p:cNvSpPr>
          <p:nvPr>
            <p:ph type="subTitle" idx="1"/>
          </p:nvPr>
        </p:nvSpPr>
        <p:spPr>
          <a:xfrm>
            <a:off x="2955600" y="2255325"/>
            <a:ext cx="3232800" cy="13221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grpSp>
        <p:nvGrpSpPr>
          <p:cNvPr id="1345" name="Google Shape;1345;p46"/>
          <p:cNvGrpSpPr/>
          <p:nvPr/>
        </p:nvGrpSpPr>
        <p:grpSpPr>
          <a:xfrm rot="697126">
            <a:off x="8218474" y="-369190"/>
            <a:ext cx="1305393" cy="1346461"/>
            <a:chOff x="1492000" y="427450"/>
            <a:chExt cx="1188000" cy="1225375"/>
          </a:xfrm>
        </p:grpSpPr>
        <p:sp>
          <p:nvSpPr>
            <p:cNvPr id="1346" name="Google Shape;1346;p46"/>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p:cSld name="CUSTOM_35">
    <p:spTree>
      <p:nvGrpSpPr>
        <p:cNvPr id="1" name="Shape 1357"/>
        <p:cNvGrpSpPr/>
        <p:nvPr/>
      </p:nvGrpSpPr>
      <p:grpSpPr>
        <a:xfrm>
          <a:off x="0" y="0"/>
          <a:ext cx="0" cy="0"/>
          <a:chOff x="0" y="0"/>
          <a:chExt cx="0" cy="0"/>
        </a:xfrm>
      </p:grpSpPr>
      <p:grpSp>
        <p:nvGrpSpPr>
          <p:cNvPr id="1358" name="Google Shape;1358;p47"/>
          <p:cNvGrpSpPr/>
          <p:nvPr/>
        </p:nvGrpSpPr>
        <p:grpSpPr>
          <a:xfrm>
            <a:off x="-174525" y="-22399"/>
            <a:ext cx="9487164" cy="5193049"/>
            <a:chOff x="-174525" y="-22399"/>
            <a:chExt cx="9487164" cy="5193049"/>
          </a:xfrm>
        </p:grpSpPr>
        <p:sp>
          <p:nvSpPr>
            <p:cNvPr id="1359" name="Google Shape;1359;p47"/>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0" name="Google Shape;1360;p47"/>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361" name="Google Shape;1361;p47"/>
            <p:cNvGrpSpPr/>
            <p:nvPr/>
          </p:nvGrpSpPr>
          <p:grpSpPr>
            <a:xfrm>
              <a:off x="263005" y="845117"/>
              <a:ext cx="3790149" cy="3960313"/>
              <a:chOff x="263005" y="845117"/>
              <a:chExt cx="3790149" cy="3960313"/>
            </a:xfrm>
          </p:grpSpPr>
          <p:sp>
            <p:nvSpPr>
              <p:cNvPr id="1362" name="Google Shape;1362;p4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47"/>
            <p:cNvGrpSpPr/>
            <p:nvPr/>
          </p:nvGrpSpPr>
          <p:grpSpPr>
            <a:xfrm>
              <a:off x="5055305" y="845117"/>
              <a:ext cx="3790149" cy="3960313"/>
              <a:chOff x="263005" y="845117"/>
              <a:chExt cx="3790149" cy="3960313"/>
            </a:xfrm>
          </p:grpSpPr>
          <p:sp>
            <p:nvSpPr>
              <p:cNvPr id="1378" name="Google Shape;1378;p4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93" name="Google Shape;1393;p47"/>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394" name="Google Shape;1394;p47"/>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5" name="Google Shape;1395;p47"/>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6" name="Google Shape;1396;p47"/>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7" name="Google Shape;1397;p47"/>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8" name="Google Shape;1398;p47"/>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1">
  <p:cSld name="CUSTOM_36">
    <p:spTree>
      <p:nvGrpSpPr>
        <p:cNvPr id="1" name="Shape 1399"/>
        <p:cNvGrpSpPr/>
        <p:nvPr/>
      </p:nvGrpSpPr>
      <p:grpSpPr>
        <a:xfrm>
          <a:off x="0" y="0"/>
          <a:ext cx="0" cy="0"/>
          <a:chOff x="0" y="0"/>
          <a:chExt cx="0" cy="0"/>
        </a:xfrm>
      </p:grpSpPr>
      <p:grpSp>
        <p:nvGrpSpPr>
          <p:cNvPr id="1400" name="Google Shape;1400;p48"/>
          <p:cNvGrpSpPr/>
          <p:nvPr/>
        </p:nvGrpSpPr>
        <p:grpSpPr>
          <a:xfrm>
            <a:off x="-1700" y="329"/>
            <a:ext cx="9147400" cy="5142843"/>
            <a:chOff x="238125" y="854700"/>
            <a:chExt cx="7142500" cy="4015650"/>
          </a:xfrm>
        </p:grpSpPr>
        <p:sp>
          <p:nvSpPr>
            <p:cNvPr id="1401" name="Google Shape;1401;p4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20" name="Google Shape;1420;p48"/>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1421" name="Google Shape;1421;p48"/>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48"/>
          <p:cNvGrpSpPr/>
          <p:nvPr/>
        </p:nvGrpSpPr>
        <p:grpSpPr>
          <a:xfrm rot="697126">
            <a:off x="8218474" y="-369190"/>
            <a:ext cx="1305393" cy="1346461"/>
            <a:chOff x="1492000" y="427450"/>
            <a:chExt cx="1188000" cy="1225375"/>
          </a:xfrm>
        </p:grpSpPr>
        <p:sp>
          <p:nvSpPr>
            <p:cNvPr id="1423" name="Google Shape;1423;p48"/>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8"/>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8"/>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8"/>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8"/>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8"/>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8"/>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2">
  <p:cSld name="CUSTOM_37">
    <p:spTree>
      <p:nvGrpSpPr>
        <p:cNvPr id="1" name="Shape 1434"/>
        <p:cNvGrpSpPr/>
        <p:nvPr/>
      </p:nvGrpSpPr>
      <p:grpSpPr>
        <a:xfrm>
          <a:off x="0" y="0"/>
          <a:ext cx="0" cy="0"/>
          <a:chOff x="0" y="0"/>
          <a:chExt cx="0" cy="0"/>
        </a:xfrm>
      </p:grpSpPr>
      <p:grpSp>
        <p:nvGrpSpPr>
          <p:cNvPr id="1435" name="Google Shape;1435;p49"/>
          <p:cNvGrpSpPr/>
          <p:nvPr/>
        </p:nvGrpSpPr>
        <p:grpSpPr>
          <a:xfrm flipH="1">
            <a:off x="-1700" y="329"/>
            <a:ext cx="9147400" cy="5142843"/>
            <a:chOff x="238125" y="854700"/>
            <a:chExt cx="7142500" cy="4015650"/>
          </a:xfrm>
        </p:grpSpPr>
        <p:sp>
          <p:nvSpPr>
            <p:cNvPr id="1436" name="Google Shape;1436;p4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3">
  <p:cSld name="CUSTOM_38">
    <p:spTree>
      <p:nvGrpSpPr>
        <p:cNvPr id="1" name="Shape 1458"/>
        <p:cNvGrpSpPr/>
        <p:nvPr/>
      </p:nvGrpSpPr>
      <p:grpSpPr>
        <a:xfrm>
          <a:off x="0" y="0"/>
          <a:ext cx="0" cy="0"/>
          <a:chOff x="0" y="0"/>
          <a:chExt cx="0" cy="0"/>
        </a:xfrm>
      </p:grpSpPr>
      <p:grpSp>
        <p:nvGrpSpPr>
          <p:cNvPr id="1459" name="Google Shape;1459;p50"/>
          <p:cNvGrpSpPr/>
          <p:nvPr/>
        </p:nvGrpSpPr>
        <p:grpSpPr>
          <a:xfrm>
            <a:off x="-1700" y="329"/>
            <a:ext cx="9147400" cy="5142843"/>
            <a:chOff x="238125" y="854700"/>
            <a:chExt cx="7142500" cy="4015650"/>
          </a:xfrm>
        </p:grpSpPr>
        <p:sp>
          <p:nvSpPr>
            <p:cNvPr id="1460" name="Google Shape;1460;p5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0"/>
          <p:cNvGrpSpPr/>
          <p:nvPr/>
        </p:nvGrpSpPr>
        <p:grpSpPr>
          <a:xfrm>
            <a:off x="2995920" y="1056023"/>
            <a:ext cx="3152176" cy="3031462"/>
            <a:chOff x="1857000" y="3245400"/>
            <a:chExt cx="1233825" cy="1186575"/>
          </a:xfrm>
        </p:grpSpPr>
        <p:sp>
          <p:nvSpPr>
            <p:cNvPr id="1483" name="Google Shape;1483;p50"/>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0"/>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4">
  <p:cSld name="CUSTOM_39">
    <p:spTree>
      <p:nvGrpSpPr>
        <p:cNvPr id="1" name="Shape 1489"/>
        <p:cNvGrpSpPr/>
        <p:nvPr/>
      </p:nvGrpSpPr>
      <p:grpSpPr>
        <a:xfrm>
          <a:off x="0" y="0"/>
          <a:ext cx="0" cy="0"/>
          <a:chOff x="0" y="0"/>
          <a:chExt cx="0" cy="0"/>
        </a:xfrm>
      </p:grpSpPr>
      <p:grpSp>
        <p:nvGrpSpPr>
          <p:cNvPr id="1490" name="Google Shape;1490;p51"/>
          <p:cNvGrpSpPr/>
          <p:nvPr/>
        </p:nvGrpSpPr>
        <p:grpSpPr>
          <a:xfrm flipH="1">
            <a:off x="-1700" y="329"/>
            <a:ext cx="9147400" cy="5142843"/>
            <a:chOff x="238125" y="854700"/>
            <a:chExt cx="7142500" cy="4015650"/>
          </a:xfrm>
        </p:grpSpPr>
        <p:sp>
          <p:nvSpPr>
            <p:cNvPr id="1491" name="Google Shape;1491;p51"/>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1"/>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1"/>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1"/>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1"/>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1"/>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1"/>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1"/>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1"/>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1"/>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1"/>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1"/>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1"/>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1"/>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1"/>
          <p:cNvGrpSpPr/>
          <p:nvPr/>
        </p:nvGrpSpPr>
        <p:grpSpPr>
          <a:xfrm>
            <a:off x="262" y="2729663"/>
            <a:ext cx="2995174" cy="2414033"/>
            <a:chOff x="6562292" y="3785209"/>
            <a:chExt cx="1875030" cy="1511226"/>
          </a:xfrm>
        </p:grpSpPr>
        <p:grpSp>
          <p:nvGrpSpPr>
            <p:cNvPr id="1514" name="Google Shape;1514;p51"/>
            <p:cNvGrpSpPr/>
            <p:nvPr/>
          </p:nvGrpSpPr>
          <p:grpSpPr>
            <a:xfrm>
              <a:off x="7717466" y="3785209"/>
              <a:ext cx="719856" cy="680112"/>
              <a:chOff x="7717200" y="3905550"/>
              <a:chExt cx="592377" cy="559671"/>
            </a:xfrm>
          </p:grpSpPr>
          <p:sp>
            <p:nvSpPr>
              <p:cNvPr id="1515" name="Google Shape;1515;p51"/>
              <p:cNvSpPr/>
              <p:nvPr/>
            </p:nvSpPr>
            <p:spPr>
              <a:xfrm>
                <a:off x="7724869" y="3917054"/>
                <a:ext cx="581268" cy="532152"/>
              </a:xfrm>
              <a:custGeom>
                <a:avLst/>
                <a:gdLst/>
                <a:ahLst/>
                <a:cxnLst/>
                <a:rect l="l" t="t" r="r" b="b"/>
                <a:pathLst>
                  <a:path w="10308" h="9437" extrusionOk="0">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1"/>
              <p:cNvSpPr/>
              <p:nvPr/>
            </p:nvSpPr>
            <p:spPr>
              <a:xfrm>
                <a:off x="7717200" y="3905550"/>
                <a:ext cx="592377" cy="559671"/>
              </a:xfrm>
              <a:custGeom>
                <a:avLst/>
                <a:gdLst/>
                <a:ahLst/>
                <a:cxnLst/>
                <a:rect l="l" t="t" r="r" b="b"/>
                <a:pathLst>
                  <a:path w="10505" h="9925" extrusionOk="0">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51"/>
            <p:cNvSpPr/>
            <p:nvPr/>
          </p:nvSpPr>
          <p:spPr>
            <a:xfrm>
              <a:off x="6562292" y="4354432"/>
              <a:ext cx="1368335" cy="942004"/>
            </a:xfrm>
            <a:custGeom>
              <a:avLst/>
              <a:gdLst/>
              <a:ahLst/>
              <a:cxnLst/>
              <a:rect l="l" t="t" r="r" b="b"/>
              <a:pathLst>
                <a:path w="16999" h="11703" extrusionOk="0">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grpSp>
        <p:nvGrpSpPr>
          <p:cNvPr id="167" name="Google Shape;167;p6"/>
          <p:cNvGrpSpPr/>
          <p:nvPr/>
        </p:nvGrpSpPr>
        <p:grpSpPr>
          <a:xfrm>
            <a:off x="352670" y="6764"/>
            <a:ext cx="8793030" cy="5129556"/>
            <a:chOff x="514825" y="859725"/>
            <a:chExt cx="6865800" cy="4005275"/>
          </a:xfrm>
        </p:grpSpPr>
        <p:sp>
          <p:nvSpPr>
            <p:cNvPr id="168" name="Google Shape;168;p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6"/>
          <p:cNvSpPr txBox="1">
            <a:spLocks noGrp="1"/>
          </p:cNvSpPr>
          <p:nvPr>
            <p:ph type="title"/>
          </p:nvPr>
        </p:nvSpPr>
        <p:spPr>
          <a:xfrm>
            <a:off x="4572000" y="540000"/>
            <a:ext cx="3852000" cy="488700"/>
          </a:xfrm>
          <a:prstGeom prst="rect">
            <a:avLst/>
          </a:prstGeom>
        </p:spPr>
        <p:txBody>
          <a:bodyPr spcFirstLastPara="1" wrap="square" lIns="0" tIns="0" rIns="0" bIns="0" anchor="t" anchorCtr="0">
            <a:noAutofit/>
          </a:bodyPr>
          <a:lstStyle>
            <a:lvl1pPr lvl="0" algn="r"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0"/>
        <p:cNvGrpSpPr/>
        <p:nvPr/>
      </p:nvGrpSpPr>
      <p:grpSpPr>
        <a:xfrm>
          <a:off x="0" y="0"/>
          <a:ext cx="0" cy="0"/>
          <a:chOff x="0" y="0"/>
          <a:chExt cx="0" cy="0"/>
        </a:xfrm>
      </p:grpSpPr>
      <p:grpSp>
        <p:nvGrpSpPr>
          <p:cNvPr id="191" name="Google Shape;191;p7"/>
          <p:cNvGrpSpPr/>
          <p:nvPr/>
        </p:nvGrpSpPr>
        <p:grpSpPr>
          <a:xfrm>
            <a:off x="-1700" y="329"/>
            <a:ext cx="9147400" cy="5142843"/>
            <a:chOff x="238125" y="854700"/>
            <a:chExt cx="7142500" cy="4015650"/>
          </a:xfrm>
        </p:grpSpPr>
        <p:sp>
          <p:nvSpPr>
            <p:cNvPr id="192" name="Google Shape;192;p7"/>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7"/>
          <p:cNvSpPr txBox="1">
            <a:spLocks noGrp="1"/>
          </p:cNvSpPr>
          <p:nvPr>
            <p:ph type="subTitle" idx="1"/>
          </p:nvPr>
        </p:nvSpPr>
        <p:spPr>
          <a:xfrm>
            <a:off x="890100" y="1760244"/>
            <a:ext cx="7533900" cy="2777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Char char="○"/>
              <a:defRPr sz="2800">
                <a:solidFill>
                  <a:schemeClr val="dk2"/>
                </a:solidFill>
              </a:defRPr>
            </a:lvl2pPr>
            <a:lvl3pPr lvl="2" algn="ctr" rtl="0">
              <a:lnSpc>
                <a:spcPct val="100000"/>
              </a:lnSpc>
              <a:spcBef>
                <a:spcPts val="0"/>
              </a:spcBef>
              <a:spcAft>
                <a:spcPts val="0"/>
              </a:spcAft>
              <a:buClr>
                <a:schemeClr val="dk2"/>
              </a:buClr>
              <a:buSzPts val="2800"/>
              <a:buChar char="■"/>
              <a:defRPr sz="2800">
                <a:solidFill>
                  <a:schemeClr val="dk2"/>
                </a:solidFill>
              </a:defRPr>
            </a:lvl3pPr>
            <a:lvl4pPr lvl="3" algn="ctr" rtl="0">
              <a:lnSpc>
                <a:spcPct val="100000"/>
              </a:lnSpc>
              <a:spcBef>
                <a:spcPts val="0"/>
              </a:spcBef>
              <a:spcAft>
                <a:spcPts val="0"/>
              </a:spcAft>
              <a:buClr>
                <a:schemeClr val="dk2"/>
              </a:buClr>
              <a:buSzPts val="2800"/>
              <a:buChar char="●"/>
              <a:defRPr sz="2800">
                <a:solidFill>
                  <a:schemeClr val="dk2"/>
                </a:solidFill>
              </a:defRPr>
            </a:lvl4pPr>
            <a:lvl5pPr lvl="4" algn="ctr" rtl="0">
              <a:lnSpc>
                <a:spcPct val="100000"/>
              </a:lnSpc>
              <a:spcBef>
                <a:spcPts val="0"/>
              </a:spcBef>
              <a:spcAft>
                <a:spcPts val="0"/>
              </a:spcAft>
              <a:buClr>
                <a:schemeClr val="dk2"/>
              </a:buClr>
              <a:buSzPts val="2800"/>
              <a:buChar char="○"/>
              <a:defRPr sz="2800">
                <a:solidFill>
                  <a:schemeClr val="dk2"/>
                </a:solidFill>
              </a:defRPr>
            </a:lvl5pPr>
            <a:lvl6pPr lvl="5" algn="ctr" rtl="0">
              <a:lnSpc>
                <a:spcPct val="100000"/>
              </a:lnSpc>
              <a:spcBef>
                <a:spcPts val="0"/>
              </a:spcBef>
              <a:spcAft>
                <a:spcPts val="0"/>
              </a:spcAft>
              <a:buClr>
                <a:schemeClr val="dk2"/>
              </a:buClr>
              <a:buSzPts val="2800"/>
              <a:buChar char="■"/>
              <a:defRPr sz="2800">
                <a:solidFill>
                  <a:schemeClr val="dk2"/>
                </a:solidFill>
              </a:defRPr>
            </a:lvl6pPr>
            <a:lvl7pPr lvl="6" algn="ctr" rtl="0">
              <a:lnSpc>
                <a:spcPct val="100000"/>
              </a:lnSpc>
              <a:spcBef>
                <a:spcPts val="0"/>
              </a:spcBef>
              <a:spcAft>
                <a:spcPts val="0"/>
              </a:spcAft>
              <a:buClr>
                <a:schemeClr val="dk2"/>
              </a:buClr>
              <a:buSzPts val="2800"/>
              <a:buChar char="●"/>
              <a:defRPr sz="2800">
                <a:solidFill>
                  <a:schemeClr val="dk2"/>
                </a:solidFill>
              </a:defRPr>
            </a:lvl7pPr>
            <a:lvl8pPr lvl="7" algn="ctr" rtl="0">
              <a:lnSpc>
                <a:spcPct val="100000"/>
              </a:lnSpc>
              <a:spcBef>
                <a:spcPts val="0"/>
              </a:spcBef>
              <a:spcAft>
                <a:spcPts val="0"/>
              </a:spcAft>
              <a:buClr>
                <a:schemeClr val="dk2"/>
              </a:buClr>
              <a:buSzPts val="2800"/>
              <a:buChar char="○"/>
              <a:defRPr sz="2800">
                <a:solidFill>
                  <a:schemeClr val="dk2"/>
                </a:solidFill>
              </a:defRPr>
            </a:lvl8pPr>
            <a:lvl9pPr lvl="8" algn="ctr" rtl="0">
              <a:lnSpc>
                <a:spcPct val="100000"/>
              </a:lnSpc>
              <a:spcBef>
                <a:spcPts val="0"/>
              </a:spcBef>
              <a:spcAft>
                <a:spcPts val="0"/>
              </a:spcAft>
              <a:buClr>
                <a:schemeClr val="dk2"/>
              </a:buClr>
              <a:buSzPts val="2800"/>
              <a:buChar char="■"/>
              <a:defRPr sz="2800">
                <a:solidFill>
                  <a:schemeClr val="dk2"/>
                </a:solidFill>
              </a:defRPr>
            </a:lvl9pPr>
          </a:lstStyle>
          <a:p>
            <a:endParaRPr/>
          </a:p>
        </p:txBody>
      </p:sp>
      <p:sp>
        <p:nvSpPr>
          <p:cNvPr id="212" name="Google Shape;212;p7"/>
          <p:cNvSpPr txBox="1">
            <a:spLocks noGrp="1"/>
          </p:cNvSpPr>
          <p:nvPr>
            <p:ph type="title"/>
          </p:nvPr>
        </p:nvSpPr>
        <p:spPr>
          <a:xfrm>
            <a:off x="4572000" y="540000"/>
            <a:ext cx="3852000" cy="10371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3"/>
        <p:cNvGrpSpPr/>
        <p:nvPr/>
      </p:nvGrpSpPr>
      <p:grpSpPr>
        <a:xfrm>
          <a:off x="0" y="0"/>
          <a:ext cx="0" cy="0"/>
          <a:chOff x="0" y="0"/>
          <a:chExt cx="0" cy="0"/>
        </a:xfrm>
      </p:grpSpPr>
      <p:grpSp>
        <p:nvGrpSpPr>
          <p:cNvPr id="214" name="Google Shape;214;p8"/>
          <p:cNvGrpSpPr/>
          <p:nvPr/>
        </p:nvGrpSpPr>
        <p:grpSpPr>
          <a:xfrm>
            <a:off x="-1700" y="329"/>
            <a:ext cx="9147400" cy="5142843"/>
            <a:chOff x="238125" y="854700"/>
            <a:chExt cx="7142500" cy="4015650"/>
          </a:xfrm>
        </p:grpSpPr>
        <p:sp>
          <p:nvSpPr>
            <p:cNvPr id="215" name="Google Shape;215;p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4" name="Google Shape;234;p8"/>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235" name="Google Shape;235;p8"/>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txBox="1">
            <a:spLocks noGrp="1"/>
          </p:cNvSpPr>
          <p:nvPr>
            <p:ph type="title"/>
          </p:nvPr>
        </p:nvSpPr>
        <p:spPr>
          <a:xfrm>
            <a:off x="720000" y="1560650"/>
            <a:ext cx="3519300" cy="1679700"/>
          </a:xfrm>
          <a:prstGeom prst="rect">
            <a:avLst/>
          </a:prstGeom>
        </p:spPr>
        <p:txBody>
          <a:bodyPr spcFirstLastPara="1" wrap="square" lIns="0" tIns="0" rIns="0" bIns="0" anchor="t" anchorCtr="0">
            <a:noAutofit/>
          </a:bodyPr>
          <a:lstStyle>
            <a:lvl1pPr lvl="0" rtl="0">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37" name="Google Shape;237;p8"/>
          <p:cNvSpPr txBox="1">
            <a:spLocks noGrp="1"/>
          </p:cNvSpPr>
          <p:nvPr>
            <p:ph type="subTitle" idx="1"/>
          </p:nvPr>
        </p:nvSpPr>
        <p:spPr>
          <a:xfrm rot="684086">
            <a:off x="5771626" y="1941489"/>
            <a:ext cx="1878775" cy="1549123"/>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grpSp>
        <p:nvGrpSpPr>
          <p:cNvPr id="239" name="Google Shape;239;p9"/>
          <p:cNvGrpSpPr/>
          <p:nvPr/>
        </p:nvGrpSpPr>
        <p:grpSpPr>
          <a:xfrm>
            <a:off x="-1700" y="329"/>
            <a:ext cx="9147400" cy="5142843"/>
            <a:chOff x="238125" y="854700"/>
            <a:chExt cx="7142500" cy="4015650"/>
          </a:xfrm>
        </p:grpSpPr>
        <p:sp>
          <p:nvSpPr>
            <p:cNvPr id="240" name="Google Shape;240;p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9"/>
          <p:cNvSpPr txBox="1">
            <a:spLocks noGrp="1"/>
          </p:cNvSpPr>
          <p:nvPr>
            <p:ph type="title"/>
          </p:nvPr>
        </p:nvSpPr>
        <p:spPr>
          <a:xfrm>
            <a:off x="1061575" y="1472687"/>
            <a:ext cx="2808000" cy="7557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0" name="Google Shape;260;p9"/>
          <p:cNvSpPr txBox="1">
            <a:spLocks noGrp="1"/>
          </p:cNvSpPr>
          <p:nvPr>
            <p:ph type="body" idx="1"/>
          </p:nvPr>
        </p:nvSpPr>
        <p:spPr>
          <a:xfrm>
            <a:off x="1061575" y="2468991"/>
            <a:ext cx="2808000" cy="11535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sz="16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cxnSp>
        <p:nvCxnSpPr>
          <p:cNvPr id="261" name="Google Shape;261;p9"/>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262" name="Google Shape;262;p9"/>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3"/>
        <p:cNvGrpSpPr/>
        <p:nvPr/>
      </p:nvGrpSpPr>
      <p:grpSpPr>
        <a:xfrm>
          <a:off x="0" y="0"/>
          <a:ext cx="0" cy="0"/>
          <a:chOff x="0" y="0"/>
          <a:chExt cx="0" cy="0"/>
        </a:xfrm>
      </p:grpSpPr>
      <p:sp>
        <p:nvSpPr>
          <p:cNvPr id="264" name="Google Shape;264;p10"/>
          <p:cNvSpPr txBox="1">
            <a:spLocks noGrp="1"/>
          </p:cNvSpPr>
          <p:nvPr>
            <p:ph type="title"/>
          </p:nvPr>
        </p:nvSpPr>
        <p:spPr>
          <a:xfrm>
            <a:off x="3223200" y="1570950"/>
            <a:ext cx="2697600" cy="20016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720000" y="540000"/>
            <a:ext cx="7704000" cy="57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Itim"/>
              <a:buNone/>
              <a:defRPr sz="3000" b="1">
                <a:solidFill>
                  <a:schemeClr val="dk1"/>
                </a:solidFill>
                <a:latin typeface="Itim"/>
                <a:ea typeface="Itim"/>
                <a:cs typeface="Itim"/>
                <a:sym typeface="Itim"/>
              </a:defRPr>
            </a:lvl1pPr>
            <a:lvl2pPr lvl="1"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2pPr>
            <a:lvl3pPr lvl="2"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3pPr>
            <a:lvl4pPr lvl="3"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4pPr>
            <a:lvl5pPr lvl="4"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5pPr>
            <a:lvl6pPr lvl="5"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6pPr>
            <a:lvl7pPr lvl="6"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7pPr>
            <a:lvl8pPr lvl="7"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8pPr>
            <a:lvl9pPr lvl="8"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9pPr>
          </a:lstStyle>
          <a:p>
            <a:endParaRPr/>
          </a:p>
        </p:txBody>
      </p:sp>
      <p:sp>
        <p:nvSpPr>
          <p:cNvPr id="8" name="Google Shape;8;p1"/>
          <p:cNvSpPr txBox="1">
            <a:spLocks noGrp="1"/>
          </p:cNvSpPr>
          <p:nvPr>
            <p:ph type="body" idx="1"/>
          </p:nvPr>
        </p:nvSpPr>
        <p:spPr>
          <a:xfrm>
            <a:off x="720000" y="1187100"/>
            <a:ext cx="77040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marL="914400" lvl="1"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marL="1371600" lvl="2"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marL="1828800" lvl="3"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marL="2286000" lvl="4"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marL="2743200" lvl="5"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marL="3200400" lvl="6"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marL="3657600" lvl="7"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marL="4114800" lvl="8" indent="-330200" rtl="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10.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58"/>
          <p:cNvSpPr txBox="1">
            <a:spLocks noGrp="1"/>
          </p:cNvSpPr>
          <p:nvPr>
            <p:ph type="ctrTitle"/>
          </p:nvPr>
        </p:nvSpPr>
        <p:spPr>
          <a:xfrm>
            <a:off x="2351850" y="1460922"/>
            <a:ext cx="4440300" cy="1749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
              <a:t>Vision Transformer</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grpSp>
        <p:nvGrpSpPr>
          <p:cNvPr id="1584" name="Google Shape;1584;p60"/>
          <p:cNvGrpSpPr/>
          <p:nvPr/>
        </p:nvGrpSpPr>
        <p:grpSpPr>
          <a:xfrm>
            <a:off x="2883085" y="3523739"/>
            <a:ext cx="3377828" cy="1079750"/>
            <a:chOff x="4319250" y="3137000"/>
            <a:chExt cx="885825" cy="524125"/>
          </a:xfrm>
        </p:grpSpPr>
        <p:sp>
          <p:nvSpPr>
            <p:cNvPr id="1585" name="Google Shape;1585;p60"/>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60"/>
          <p:cNvSpPr txBox="1">
            <a:spLocks noGrp="1"/>
          </p:cNvSpPr>
          <p:nvPr>
            <p:ph type="title"/>
          </p:nvPr>
        </p:nvSpPr>
        <p:spPr>
          <a:xfrm>
            <a:off x="1918650" y="1613852"/>
            <a:ext cx="5306700" cy="1794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Sự khác biệt</a:t>
            </a:r>
            <a:endParaRPr dirty="0"/>
          </a:p>
        </p:txBody>
      </p:sp>
      <p:sp>
        <p:nvSpPr>
          <p:cNvPr id="1597" name="Google Shape;1597;p60"/>
          <p:cNvSpPr txBox="1">
            <a:spLocks noGrp="1"/>
          </p:cNvSpPr>
          <p:nvPr>
            <p:ph type="title" idx="2"/>
          </p:nvPr>
        </p:nvSpPr>
        <p:spPr>
          <a:xfrm>
            <a:off x="3843750" y="591078"/>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02</a:t>
            </a:r>
            <a:endParaRPr/>
          </a:p>
        </p:txBody>
      </p:sp>
      <p:sp>
        <p:nvSpPr>
          <p:cNvPr id="1598" name="Google Shape;1598;p60"/>
          <p:cNvSpPr txBox="1">
            <a:spLocks noGrp="1"/>
          </p:cNvSpPr>
          <p:nvPr>
            <p:ph type="subTitle" idx="1"/>
          </p:nvPr>
        </p:nvSpPr>
        <p:spPr>
          <a:xfrm>
            <a:off x="3117150" y="3530226"/>
            <a:ext cx="2909700" cy="10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vi-VN" dirty="0"/>
              <a:t>Điều gì khiến cho </a:t>
            </a:r>
            <a:r>
              <a:rPr lang="vi-VN" dirty="0" err="1"/>
              <a:t>transfomer</a:t>
            </a:r>
            <a:r>
              <a:rPr lang="vi-VN" dirty="0"/>
              <a:t> khác biệt?</a:t>
            </a:r>
            <a:endParaRPr dirty="0"/>
          </a:p>
        </p:txBody>
      </p:sp>
      <p:grpSp>
        <p:nvGrpSpPr>
          <p:cNvPr id="1599" name="Google Shape;1599;p60"/>
          <p:cNvGrpSpPr/>
          <p:nvPr/>
        </p:nvGrpSpPr>
        <p:grpSpPr>
          <a:xfrm>
            <a:off x="3928443" y="1355106"/>
            <a:ext cx="1287126" cy="176025"/>
            <a:chOff x="4345425" y="2175475"/>
            <a:chExt cx="800750" cy="176025"/>
          </a:xfrm>
        </p:grpSpPr>
        <p:sp>
          <p:nvSpPr>
            <p:cNvPr id="1600" name="Google Shape;1600;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0"/>
          <p:cNvGrpSpPr/>
          <p:nvPr/>
        </p:nvGrpSpPr>
        <p:grpSpPr>
          <a:xfrm>
            <a:off x="2225081" y="2378045"/>
            <a:ext cx="4693836" cy="176025"/>
            <a:chOff x="4345425" y="2175475"/>
            <a:chExt cx="800750" cy="176025"/>
          </a:xfrm>
        </p:grpSpPr>
        <p:sp>
          <p:nvSpPr>
            <p:cNvPr id="1603" name="Google Shape;1603;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60"/>
          <p:cNvGrpSpPr/>
          <p:nvPr/>
        </p:nvGrpSpPr>
        <p:grpSpPr>
          <a:xfrm rot="372491" flipH="1">
            <a:off x="1097518" y="3478413"/>
            <a:ext cx="595061" cy="675849"/>
            <a:chOff x="5464100" y="4208075"/>
            <a:chExt cx="494625" cy="579650"/>
          </a:xfrm>
        </p:grpSpPr>
        <p:sp>
          <p:nvSpPr>
            <p:cNvPr id="1609" name="Google Shape;1609;p60"/>
            <p:cNvSpPr/>
            <p:nvPr/>
          </p:nvSpPr>
          <p:spPr>
            <a:xfrm>
              <a:off x="5594650" y="4504850"/>
              <a:ext cx="341250" cy="255800"/>
            </a:xfrm>
            <a:custGeom>
              <a:avLst/>
              <a:gdLst/>
              <a:ahLst/>
              <a:cxnLst/>
              <a:rect l="l" t="t" r="r" b="b"/>
              <a:pathLst>
                <a:path w="13650" h="10232" extrusionOk="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5518750" y="4363750"/>
              <a:ext cx="340700" cy="255675"/>
            </a:xfrm>
            <a:custGeom>
              <a:avLst/>
              <a:gdLst/>
              <a:ahLst/>
              <a:cxnLst/>
              <a:rect l="l" t="t" r="r" b="b"/>
              <a:pathLst>
                <a:path w="13628" h="10227" extrusionOk="0">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5475950" y="4235275"/>
              <a:ext cx="281925" cy="269375"/>
            </a:xfrm>
            <a:custGeom>
              <a:avLst/>
              <a:gdLst/>
              <a:ahLst/>
              <a:cxnLst/>
              <a:rect l="l" t="t" r="r" b="b"/>
              <a:pathLst>
                <a:path w="11277" h="10775" extrusionOk="0">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717000" y="4421125"/>
              <a:ext cx="42000" cy="94525"/>
            </a:xfrm>
            <a:custGeom>
              <a:avLst/>
              <a:gdLst/>
              <a:ahLst/>
              <a:cxnLst/>
              <a:rect l="l" t="t" r="r" b="b"/>
              <a:pathLst>
                <a:path w="1680" h="3781" extrusionOk="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750000" y="4392700"/>
              <a:ext cx="46925" cy="98950"/>
            </a:xfrm>
            <a:custGeom>
              <a:avLst/>
              <a:gdLst/>
              <a:ahLst/>
              <a:cxnLst/>
              <a:rect l="l" t="t" r="r" b="b"/>
              <a:pathLst>
                <a:path w="1877" h="3958" extrusionOk="0">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795175" y="4403700"/>
              <a:ext cx="30450" cy="52625"/>
            </a:xfrm>
            <a:custGeom>
              <a:avLst/>
              <a:gdLst/>
              <a:ahLst/>
              <a:cxnLst/>
              <a:rect l="l" t="t" r="r" b="b"/>
              <a:pathLst>
                <a:path w="1218" h="2105" extrusionOk="0">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783525" y="4580275"/>
              <a:ext cx="38225" cy="81675"/>
            </a:xfrm>
            <a:custGeom>
              <a:avLst/>
              <a:gdLst/>
              <a:ahLst/>
              <a:cxnLst/>
              <a:rect l="l" t="t" r="r" b="b"/>
              <a:pathLst>
                <a:path w="1529" h="3267" extrusionOk="0">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824600" y="4544075"/>
              <a:ext cx="49675" cy="96575"/>
            </a:xfrm>
            <a:custGeom>
              <a:avLst/>
              <a:gdLst/>
              <a:ahLst/>
              <a:cxnLst/>
              <a:rect l="l" t="t" r="r" b="b"/>
              <a:pathLst>
                <a:path w="1987" h="3863" extrusionOk="0">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5876375" y="4540750"/>
              <a:ext cx="23725" cy="54675"/>
            </a:xfrm>
            <a:custGeom>
              <a:avLst/>
              <a:gdLst/>
              <a:ahLst/>
              <a:cxnLst/>
              <a:rect l="l" t="t" r="r" b="b"/>
              <a:pathLst>
                <a:path w="949" h="2187" extrusionOk="0">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5464100" y="4208075"/>
              <a:ext cx="334850" cy="317675"/>
            </a:xfrm>
            <a:custGeom>
              <a:avLst/>
              <a:gdLst/>
              <a:ahLst/>
              <a:cxnLst/>
              <a:rect l="l" t="t" r="r" b="b"/>
              <a:pathLst>
                <a:path w="13394" h="12707" extrusionOk="0">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5495775" y="4342975"/>
              <a:ext cx="376800" cy="309500"/>
            </a:xfrm>
            <a:custGeom>
              <a:avLst/>
              <a:gdLst/>
              <a:ahLst/>
              <a:cxnLst/>
              <a:rect l="l" t="t" r="r" b="b"/>
              <a:pathLst>
                <a:path w="15072" h="12380" extrusionOk="0">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5582050" y="4477650"/>
              <a:ext cx="376675" cy="310075"/>
            </a:xfrm>
            <a:custGeom>
              <a:avLst/>
              <a:gdLst/>
              <a:ahLst/>
              <a:cxnLst/>
              <a:rect l="l" t="t" r="r" b="b"/>
              <a:pathLst>
                <a:path w="15067" h="12403" extrusionOk="0">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60"/>
          <p:cNvGrpSpPr/>
          <p:nvPr/>
        </p:nvGrpSpPr>
        <p:grpSpPr>
          <a:xfrm rot="9456294">
            <a:off x="6849678" y="3273665"/>
            <a:ext cx="2306042" cy="512923"/>
            <a:chOff x="7051300" y="3461525"/>
            <a:chExt cx="2305989" cy="512912"/>
          </a:xfrm>
        </p:grpSpPr>
        <p:sp>
          <p:nvSpPr>
            <p:cNvPr id="1622" name="Google Shape;1622;p60"/>
            <p:cNvSpPr/>
            <p:nvPr/>
          </p:nvSpPr>
          <p:spPr>
            <a:xfrm>
              <a:off x="7075817" y="3564700"/>
              <a:ext cx="2271819" cy="396457"/>
            </a:xfrm>
            <a:custGeom>
              <a:avLst/>
              <a:gdLst/>
              <a:ahLst/>
              <a:cxnLst/>
              <a:rect l="l" t="t" r="r" b="b"/>
              <a:pathLst>
                <a:path w="46702" h="8150" extrusionOk="0">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7056554" y="3473929"/>
              <a:ext cx="2293709" cy="379334"/>
            </a:xfrm>
            <a:custGeom>
              <a:avLst/>
              <a:gdLst/>
              <a:ahLst/>
              <a:cxnLst/>
              <a:rect l="l" t="t" r="r" b="b"/>
              <a:pathLst>
                <a:path w="47152" h="7798" extrusionOk="0">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9084585" y="3533956"/>
              <a:ext cx="102106" cy="52683"/>
            </a:xfrm>
            <a:custGeom>
              <a:avLst/>
              <a:gdLst/>
              <a:ahLst/>
              <a:cxnLst/>
              <a:rect l="l" t="t" r="r" b="b"/>
              <a:pathLst>
                <a:path w="2099" h="1083" extrusionOk="0">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7151702" y="3605512"/>
              <a:ext cx="1882416" cy="359584"/>
            </a:xfrm>
            <a:custGeom>
              <a:avLst/>
              <a:gdLst/>
              <a:ahLst/>
              <a:cxnLst/>
              <a:rect l="l" t="t" r="r" b="b"/>
              <a:pathLst>
                <a:path w="38697" h="7392" extrusionOk="0">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7764232" y="3683976"/>
              <a:ext cx="634963" cy="189034"/>
            </a:xfrm>
            <a:custGeom>
              <a:avLst/>
              <a:gdLst/>
              <a:ahLst/>
              <a:cxnLst/>
              <a:rect l="l" t="t" r="r" b="b"/>
              <a:pathLst>
                <a:path w="13053" h="3886" extrusionOk="0">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7758540" y="3565575"/>
              <a:ext cx="636277" cy="197401"/>
            </a:xfrm>
            <a:custGeom>
              <a:avLst/>
              <a:gdLst/>
              <a:ahLst/>
              <a:cxnLst/>
              <a:rect l="l" t="t" r="r" b="b"/>
              <a:pathLst>
                <a:path w="13080" h="4058" extrusionOk="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7130639" y="3466487"/>
              <a:ext cx="1892096" cy="377145"/>
            </a:xfrm>
            <a:custGeom>
              <a:avLst/>
              <a:gdLst/>
              <a:ahLst/>
              <a:cxnLst/>
              <a:rect l="l" t="t" r="r" b="b"/>
              <a:pathLst>
                <a:path w="38896" h="7753" extrusionOk="0">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8992842" y="3474999"/>
              <a:ext cx="35997" cy="141362"/>
            </a:xfrm>
            <a:custGeom>
              <a:avLst/>
              <a:gdLst/>
              <a:ahLst/>
              <a:cxnLst/>
              <a:rect l="l" t="t" r="r" b="b"/>
              <a:pathLst>
                <a:path w="740" h="2906" extrusionOk="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8234282" y="3461525"/>
              <a:ext cx="850704" cy="234469"/>
            </a:xfrm>
            <a:custGeom>
              <a:avLst/>
              <a:gdLst/>
              <a:ahLst/>
              <a:cxnLst/>
              <a:rect l="l" t="t" r="r" b="b"/>
              <a:pathLst>
                <a:path w="17488" h="4820" extrusionOk="0">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9007776" y="3586979"/>
              <a:ext cx="90772" cy="141168"/>
            </a:xfrm>
            <a:custGeom>
              <a:avLst/>
              <a:gdLst/>
              <a:ahLst/>
              <a:cxnLst/>
              <a:rect l="l" t="t" r="r" b="b"/>
              <a:pathLst>
                <a:path w="1866" h="2902" extrusionOk="0">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9050291" y="3487988"/>
              <a:ext cx="305685" cy="86102"/>
            </a:xfrm>
            <a:custGeom>
              <a:avLst/>
              <a:gdLst/>
              <a:ahLst/>
              <a:cxnLst/>
              <a:rect l="l" t="t" r="r" b="b"/>
              <a:pathLst>
                <a:path w="6284" h="1770" extrusionOk="0">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9073980" y="3552587"/>
              <a:ext cx="283308" cy="148610"/>
            </a:xfrm>
            <a:custGeom>
              <a:avLst/>
              <a:gdLst/>
              <a:ahLst/>
              <a:cxnLst/>
              <a:rect l="l" t="t" r="r" b="b"/>
              <a:pathLst>
                <a:path w="5824" h="3055" extrusionOk="0">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7051300" y="3556236"/>
              <a:ext cx="1992937" cy="418201"/>
            </a:xfrm>
            <a:custGeom>
              <a:avLst/>
              <a:gdLst/>
              <a:ahLst/>
              <a:cxnLst/>
              <a:rect l="l" t="t" r="r" b="b"/>
              <a:pathLst>
                <a:path w="40969" h="8597" extrusionOk="0">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7753724" y="3601377"/>
              <a:ext cx="138152" cy="171960"/>
            </a:xfrm>
            <a:custGeom>
              <a:avLst/>
              <a:gdLst/>
              <a:ahLst/>
              <a:cxnLst/>
              <a:rect l="l" t="t" r="r" b="b"/>
              <a:pathLst>
                <a:path w="2840" h="3535" extrusionOk="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8276797" y="3673322"/>
              <a:ext cx="127207" cy="161161"/>
            </a:xfrm>
            <a:custGeom>
              <a:avLst/>
              <a:gdLst/>
              <a:ahLst/>
              <a:cxnLst/>
              <a:rect l="l" t="t" r="r" b="b"/>
              <a:pathLst>
                <a:path w="2615" h="3313" extrusionOk="0">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7126261" y="3708687"/>
              <a:ext cx="37311" cy="143746"/>
            </a:xfrm>
            <a:custGeom>
              <a:avLst/>
              <a:gdLst/>
              <a:ahLst/>
              <a:cxnLst/>
              <a:rect l="l" t="t" r="r" b="b"/>
              <a:pathLst>
                <a:path w="767" h="2955" extrusionOk="0">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7753724" y="3752661"/>
              <a:ext cx="159215" cy="130125"/>
            </a:xfrm>
            <a:custGeom>
              <a:avLst/>
              <a:gdLst/>
              <a:ahLst/>
              <a:cxnLst/>
              <a:rect l="l" t="t" r="r" b="b"/>
              <a:pathLst>
                <a:path w="3273" h="2675" extrusionOk="0">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7140708" y="3828157"/>
              <a:ext cx="36046" cy="134163"/>
            </a:xfrm>
            <a:custGeom>
              <a:avLst/>
              <a:gdLst/>
              <a:ahLst/>
              <a:cxnLst/>
              <a:rect l="l" t="t" r="r" b="b"/>
              <a:pathLst>
                <a:path w="741" h="2758" extrusionOk="0">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60"/>
          <p:cNvGrpSpPr/>
          <p:nvPr/>
        </p:nvGrpSpPr>
        <p:grpSpPr>
          <a:xfrm rot="854098">
            <a:off x="7782856" y="510397"/>
            <a:ext cx="639528" cy="438002"/>
            <a:chOff x="5501450" y="2545600"/>
            <a:chExt cx="639525" cy="438000"/>
          </a:xfrm>
        </p:grpSpPr>
        <p:sp>
          <p:nvSpPr>
            <p:cNvPr id="1641" name="Google Shape;1641;p60"/>
            <p:cNvSpPr/>
            <p:nvPr/>
          </p:nvSpPr>
          <p:spPr>
            <a:xfrm>
              <a:off x="5501450" y="2545600"/>
              <a:ext cx="639525" cy="438000"/>
            </a:xfrm>
            <a:custGeom>
              <a:avLst/>
              <a:gdLst/>
              <a:ahLst/>
              <a:cxnLst/>
              <a:rect l="l" t="t" r="r" b="b"/>
              <a:pathLst>
                <a:path w="25581" h="17520" extrusionOk="0">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5714775" y="2654925"/>
              <a:ext cx="280075" cy="257600"/>
            </a:xfrm>
            <a:custGeom>
              <a:avLst/>
              <a:gdLst/>
              <a:ahLst/>
              <a:cxnLst/>
              <a:rect l="l" t="t" r="r" b="b"/>
              <a:pathLst>
                <a:path w="11203" h="10304" extrusionOk="0">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9520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3" name="Google Shape;5390;p74">
            <a:extLst>
              <a:ext uri="{FF2B5EF4-FFF2-40B4-BE49-F238E27FC236}">
                <a16:creationId xmlns:a16="http://schemas.microsoft.com/office/drawing/2014/main" id="{7EA1B7DD-EA7F-751A-7FBB-418C9684133B}"/>
              </a:ext>
            </a:extLst>
          </p:cNvPr>
          <p:cNvGrpSpPr/>
          <p:nvPr/>
        </p:nvGrpSpPr>
        <p:grpSpPr>
          <a:xfrm>
            <a:off x="739140" y="166244"/>
            <a:ext cx="7906772" cy="577171"/>
            <a:chOff x="3530150" y="2790075"/>
            <a:chExt cx="1962600" cy="225300"/>
          </a:xfrm>
        </p:grpSpPr>
        <p:sp>
          <p:nvSpPr>
            <p:cNvPr id="4" name="Google Shape;5391;p74">
              <a:extLst>
                <a:ext uri="{FF2B5EF4-FFF2-40B4-BE49-F238E27FC236}">
                  <a16:creationId xmlns:a16="http://schemas.microsoft.com/office/drawing/2014/main" id="{66DBE730-6288-2E34-B30C-818EB33A4903}"/>
                </a:ext>
              </a:extLst>
            </p:cNvPr>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500" dirty="0" err="1"/>
                <a:t>Transfomer</a:t>
              </a:r>
              <a:endParaRPr sz="2500" dirty="0"/>
            </a:p>
          </p:txBody>
        </p:sp>
        <p:sp>
          <p:nvSpPr>
            <p:cNvPr id="5" name="Google Shape;5392;p74">
              <a:extLst>
                <a:ext uri="{FF2B5EF4-FFF2-40B4-BE49-F238E27FC236}">
                  <a16:creationId xmlns:a16="http://schemas.microsoft.com/office/drawing/2014/main" id="{47FC841F-B861-348D-FB20-1E7944EDBE07}"/>
                </a:ext>
              </a:extLst>
            </p:cNvPr>
            <p:cNvSpPr/>
            <p:nvPr/>
          </p:nvSpPr>
          <p:spPr>
            <a:xfrm>
              <a:off x="3530150" y="2790075"/>
              <a:ext cx="980908" cy="225300"/>
            </a:xfrm>
            <a:prstGeom prst="rect">
              <a:avLst/>
            </a:prstGeom>
            <a:solidFill>
              <a:srgbClr val="5F7D95"/>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vi-VN" sz="2800" dirty="0">
                  <a:solidFill>
                    <a:schemeClr val="bg1"/>
                  </a:solidFill>
                </a:rPr>
                <a:t>RNN</a:t>
              </a:r>
              <a:endParaRPr sz="2800" dirty="0">
                <a:solidFill>
                  <a:schemeClr val="bg1"/>
                </a:solidFill>
              </a:endParaRPr>
            </a:p>
          </p:txBody>
        </p:sp>
      </p:grpSp>
      <p:sp>
        <p:nvSpPr>
          <p:cNvPr id="8" name="TextBox 7">
            <a:extLst>
              <a:ext uri="{FF2B5EF4-FFF2-40B4-BE49-F238E27FC236}">
                <a16:creationId xmlns:a16="http://schemas.microsoft.com/office/drawing/2014/main" id="{F8FC2A12-559F-8AE9-3420-3787AEBD579F}"/>
              </a:ext>
            </a:extLst>
          </p:cNvPr>
          <p:cNvSpPr txBox="1"/>
          <p:nvPr/>
        </p:nvSpPr>
        <p:spPr>
          <a:xfrm>
            <a:off x="618614" y="1051942"/>
            <a:ext cx="7906772" cy="3039615"/>
          </a:xfrm>
          <a:prstGeom prst="rect">
            <a:avLst/>
          </a:prstGeom>
          <a:noFill/>
        </p:spPr>
        <p:txBody>
          <a:bodyPr wrap="square">
            <a:spAutoFit/>
          </a:bodyPr>
          <a:lstStyle/>
          <a:p>
            <a:pPr marL="742950" lvl="1" indent="-285750" algn="just">
              <a:lnSpc>
                <a:spcPct val="107000"/>
              </a:lnSpc>
              <a:buFont typeface="Courier New" panose="02070309020205020404" pitchFamily="49" charset="0"/>
              <a:buChar char="o"/>
            </a:pPr>
            <a:r>
              <a:rPr lang="en-US" sz="2000" dirty="0">
                <a:effectLst/>
                <a:latin typeface="Arial" panose="020B0604020202020204" pitchFamily="34" charset="0"/>
                <a:ea typeface="Calibri" panose="020F0502020204030204" pitchFamily="34" charset="0"/>
                <a:cs typeface="Arial" panose="020B0604020202020204" pitchFamily="34" charset="0"/>
              </a:rPr>
              <a:t>RNNs </a:t>
            </a:r>
            <a:r>
              <a:rPr lang="en-US" sz="2000" dirty="0" err="1">
                <a:effectLst/>
                <a:latin typeface="Arial" panose="020B0604020202020204" pitchFamily="34" charset="0"/>
                <a:ea typeface="Calibri" panose="020F0502020204030204" pitchFamily="34" charset="0"/>
                <a:cs typeface="Arial" panose="020B0604020202020204" pitchFamily="34" charset="0"/>
              </a:rPr>
              <a:t>xử</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lý</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tuần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tự</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Nếu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chúng</a:t>
            </a:r>
            <a:r>
              <a:rPr lang="en-US" sz="2000" dirty="0">
                <a:effectLst/>
                <a:latin typeface="Arial" panose="020B0604020202020204" pitchFamily="34" charset="0"/>
                <a:ea typeface="Calibri" panose="020F0502020204030204" pitchFamily="34" charset="0"/>
                <a:cs typeface="Arial" panose="020B0604020202020204" pitchFamily="34" charset="0"/>
              </a:rPr>
              <a:t> ta </a:t>
            </a:r>
            <a:r>
              <a:rPr lang="en-US" sz="2000" dirty="0" err="1">
                <a:effectLst/>
                <a:latin typeface="Arial" panose="020B0604020202020204" pitchFamily="34" charset="0"/>
                <a:ea typeface="Calibri" panose="020F0502020204030204" pitchFamily="34" charset="0"/>
                <a:cs typeface="Arial" panose="020B0604020202020204" pitchFamily="34" charset="0"/>
              </a:rPr>
              <a:t>có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input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câu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thì</a:t>
            </a:r>
            <a:r>
              <a:rPr lang="en-US" sz="2000" dirty="0">
                <a:effectLst/>
                <a:latin typeface="Arial" panose="020B0604020202020204" pitchFamily="34" charset="0"/>
                <a:ea typeface="Calibri" panose="020F0502020204030204" pitchFamily="34" charset="0"/>
                <a:cs typeface="Arial" panose="020B0604020202020204" pitchFamily="34" charset="0"/>
              </a:rPr>
              <a:t> RNNs </a:t>
            </a:r>
            <a:r>
              <a:rPr lang="en-US" sz="2000" dirty="0" err="1">
                <a:effectLst/>
                <a:latin typeface="Arial" panose="020B0604020202020204" pitchFamily="34" charset="0"/>
                <a:ea typeface="Calibri" panose="020F0502020204030204" pitchFamily="34" charset="0"/>
                <a:cs typeface="Arial" panose="020B0604020202020204" pitchFamily="34" charset="0"/>
              </a:rPr>
              <a:t>chỉ</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xử</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lý</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chữ</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tại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thời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điểm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Còn</a:t>
            </a:r>
            <a:r>
              <a:rPr lang="en-US" sz="2000" dirty="0">
                <a:effectLst/>
                <a:latin typeface="Arial" panose="020B0604020202020204" pitchFamily="34" charset="0"/>
                <a:ea typeface="Calibri" panose="020F0502020204030204" pitchFamily="34" charset="0"/>
                <a:cs typeface="Arial" panose="020B0604020202020204" pitchFamily="34" charset="0"/>
              </a:rPr>
              <a:t> Transformer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phi </a:t>
            </a:r>
            <a:r>
              <a:rPr lang="en-US" sz="2000" dirty="0" err="1">
                <a:effectLst/>
                <a:latin typeface="Arial" panose="020B0604020202020204" pitchFamily="34" charset="0"/>
                <a:ea typeface="Calibri" panose="020F0502020204030204" pitchFamily="34" charset="0"/>
                <a:cs typeface="Arial" panose="020B0604020202020204" pitchFamily="34" charset="0"/>
              </a:rPr>
              <a:t>tuần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tự</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sẽ</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xử</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lý</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tất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cả</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từ</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cùng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lúc</a:t>
            </a:r>
            <a:r>
              <a:rPr lang="en-US" sz="2000" dirty="0">
                <a:effectLst/>
                <a:latin typeface="Arial" panose="020B0604020202020204" pitchFamily="34" charset="0"/>
                <a:ea typeface="Calibri" panose="020F0502020204030204" pitchFamily="34" charset="0"/>
                <a:cs typeface="Arial" panose="020B0604020202020204" pitchFamily="34" charset="0"/>
              </a:rPr>
              <a:t>.</a:t>
            </a:r>
            <a:endParaRPr lang="vi-VN"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just">
              <a:lnSpc>
                <a:spcPct val="107000"/>
              </a:lnSpc>
              <a:buFont typeface="Courier New" panose="02070309020205020404" pitchFamily="49" charset="0"/>
              <a:buChar char="o"/>
            </a:pPr>
            <a:r>
              <a:rPr lang="en-US" sz="2000" dirty="0" err="1">
                <a:effectLst/>
                <a:latin typeface="Arial" panose="020B0604020202020204" pitchFamily="34" charset="0"/>
                <a:ea typeface="Calibri" panose="020F0502020204030204" pitchFamily="34" charset="0"/>
                <a:cs typeface="Arial" panose="020B0604020202020204" pitchFamily="34" charset="0"/>
              </a:rPr>
              <a:t>Điều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cho</a:t>
            </a:r>
            <a:r>
              <a:rPr lang="en-US" sz="2000" dirty="0">
                <a:effectLst/>
                <a:latin typeface="Arial" panose="020B0604020202020204" pitchFamily="34" charset="0"/>
                <a:ea typeface="Calibri" panose="020F0502020204030204" pitchFamily="34" charset="0"/>
                <a:cs typeface="Arial" panose="020B0604020202020204" pitchFamily="34" charset="0"/>
              </a:rPr>
              <a:t> Transformer </a:t>
            </a:r>
            <a:r>
              <a:rPr lang="en-US" sz="2000" dirty="0" err="1">
                <a:effectLst/>
                <a:latin typeface="Arial" panose="020B0604020202020204" pitchFamily="34" charset="0"/>
                <a:ea typeface="Calibri" panose="020F0502020204030204" pitchFamily="34" charset="0"/>
                <a:cs typeface="Arial" panose="020B0604020202020204" pitchFamily="34" charset="0"/>
              </a:rPr>
              <a:t>trở</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nên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đặc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biệt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vượt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trội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hơn</a:t>
            </a:r>
            <a:r>
              <a:rPr lang="en-US" sz="2000" dirty="0">
                <a:effectLst/>
                <a:latin typeface="Arial" panose="020B0604020202020204" pitchFamily="34" charset="0"/>
                <a:ea typeface="Calibri" panose="020F0502020204030204" pitchFamily="34" charset="0"/>
                <a:cs typeface="Arial" panose="020B0604020202020204" pitchFamily="34" charset="0"/>
              </a:rPr>
              <a:t> RNNs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sử</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dụng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cơ</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chế</a:t>
            </a:r>
            <a:r>
              <a:rPr lang="en-US" sz="2000" dirty="0">
                <a:effectLst/>
                <a:latin typeface="Arial" panose="020B0604020202020204" pitchFamily="34" charset="0"/>
                <a:ea typeface="Calibri" panose="020F0502020204030204" pitchFamily="34" charset="0"/>
                <a:cs typeface="Arial" panose="020B0604020202020204" pitchFamily="34" charset="0"/>
              </a:rPr>
              <a:t> self-</a:t>
            </a:r>
            <a:r>
              <a:rPr lang="en-US" sz="2000" dirty="0" err="1">
                <a:effectLst/>
                <a:latin typeface="Arial" panose="020B0604020202020204" pitchFamily="34" charset="0"/>
                <a:ea typeface="Calibri" panose="020F0502020204030204" pitchFamily="34" charset="0"/>
                <a:cs typeface="Arial" panose="020B0604020202020204" pitchFamily="34" charset="0"/>
              </a:rPr>
              <a:t>attetion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Cơ</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chế</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này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cho</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phép</a:t>
            </a:r>
            <a:r>
              <a:rPr lang="en-US" sz="2000" dirty="0">
                <a:effectLst/>
                <a:latin typeface="Arial" panose="020B0604020202020204" pitchFamily="34" charset="0"/>
                <a:ea typeface="Calibri" panose="020F0502020204030204" pitchFamily="34" charset="0"/>
                <a:cs typeface="Arial" panose="020B0604020202020204" pitchFamily="34" charset="0"/>
              </a:rPr>
              <a:t> Transformer </a:t>
            </a:r>
            <a:r>
              <a:rPr lang="en-US" sz="2000" dirty="0" err="1">
                <a:effectLst/>
                <a:latin typeface="Arial" panose="020B0604020202020204" pitchFamily="34" charset="0"/>
                <a:ea typeface="Calibri" panose="020F0502020204030204" pitchFamily="34" charset="0"/>
                <a:cs typeface="Arial" panose="020B0604020202020204" pitchFamily="34" charset="0"/>
              </a:rPr>
              <a:t>có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thể</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hiểu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được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ngữ</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nghĩa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của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cả</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câu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tìm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ra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sự</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liên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kết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giữa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từ</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trong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câu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nhưng</a:t>
            </a:r>
            <a:r>
              <a:rPr lang="en-US" sz="2000" dirty="0">
                <a:effectLst/>
                <a:latin typeface="Arial" panose="020B0604020202020204" pitchFamily="34" charset="0"/>
                <a:ea typeface="Calibri" panose="020F0502020204030204" pitchFamily="34" charset="0"/>
                <a:cs typeface="Arial" panose="020B0604020202020204" pitchFamily="34" charset="0"/>
              </a:rPr>
              <a:t> RNNs </a:t>
            </a:r>
            <a:r>
              <a:rPr lang="en-US" sz="2000" dirty="0" err="1">
                <a:effectLst/>
                <a:latin typeface="Arial" panose="020B0604020202020204" pitchFamily="34" charset="0"/>
                <a:ea typeface="Calibri" panose="020F0502020204030204" pitchFamily="34" charset="0"/>
                <a:cs typeface="Arial" panose="020B0604020202020204" pitchFamily="34" charset="0"/>
              </a:rPr>
              <a:t>thì</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không</a:t>
            </a:r>
            <a:r>
              <a:rPr lang="en-US" sz="2000" dirty="0">
                <a:effectLst/>
                <a:latin typeface="Arial" panose="020B0604020202020204" pitchFamily="34" charset="0"/>
                <a:ea typeface="Calibri" panose="020F0502020204030204" pitchFamily="34" charset="0"/>
                <a:cs typeface="Arial" panose="020B0604020202020204" pitchFamily="34" charset="0"/>
              </a:rPr>
              <a:t>.</a:t>
            </a:r>
            <a:endParaRPr lang="vi-VN"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just">
              <a:lnSpc>
                <a:spcPct val="107000"/>
              </a:lnSpc>
              <a:spcAft>
                <a:spcPts val="800"/>
              </a:spcAft>
              <a:buFont typeface="Courier New" panose="02070309020205020404" pitchFamily="49" charset="0"/>
              <a:buChar char="o"/>
            </a:pPr>
            <a:r>
              <a:rPr lang="en-US" sz="2000" dirty="0">
                <a:effectLst/>
                <a:latin typeface="Arial" panose="020B0604020202020204" pitchFamily="34" charset="0"/>
                <a:ea typeface="Calibri" panose="020F0502020204030204" pitchFamily="34" charset="0"/>
                <a:cs typeface="Arial" panose="020B0604020202020204" pitchFamily="34" charset="0"/>
              </a:rPr>
              <a:t>Positional Embeddings: Transformer </a:t>
            </a:r>
            <a:r>
              <a:rPr lang="en-US" sz="2000" dirty="0" err="1">
                <a:effectLst/>
                <a:latin typeface="Arial" panose="020B0604020202020204" pitchFamily="34" charset="0"/>
                <a:ea typeface="Calibri" panose="020F0502020204030204" pitchFamily="34" charset="0"/>
                <a:cs typeface="Arial" panose="020B0604020202020204" pitchFamily="34" charset="0"/>
              </a:rPr>
              <a:t>sử</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dụng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để</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lưu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trữ</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thông</a:t>
            </a:r>
            <a:r>
              <a:rPr lang="en-US" sz="2000" dirty="0">
                <a:effectLst/>
                <a:latin typeface="Arial" panose="020B0604020202020204" pitchFamily="34" charset="0"/>
                <a:ea typeface="Calibri" panose="020F0502020204030204" pitchFamily="34" charset="0"/>
                <a:cs typeface="Arial" panose="020B0604020202020204" pitchFamily="34" charset="0"/>
              </a:rPr>
              <a:t> tin </a:t>
            </a:r>
            <a:r>
              <a:rPr lang="en-US" sz="2000" dirty="0" err="1">
                <a:effectLst/>
                <a:latin typeface="Arial" panose="020B0604020202020204" pitchFamily="34" charset="0"/>
                <a:ea typeface="Calibri" panose="020F0502020204030204" pitchFamily="34" charset="0"/>
                <a:cs typeface="Arial" panose="020B0604020202020204" pitchFamily="34" charset="0"/>
              </a:rPr>
              <a:t>về</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vị</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trí</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của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từ</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trong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câu</a:t>
            </a:r>
            <a:endParaRPr lang="vi-VN"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58D5636-F111-9E21-9E8C-E842CD7E8552}"/>
              </a:ext>
            </a:extLst>
          </p:cNvPr>
          <p:cNvSpPr txBox="1"/>
          <p:nvPr/>
        </p:nvSpPr>
        <p:spPr>
          <a:xfrm>
            <a:off x="739140" y="4168919"/>
            <a:ext cx="7906772" cy="523220"/>
          </a:xfrm>
          <a:prstGeom prst="rect">
            <a:avLst/>
          </a:prstGeom>
          <a:noFill/>
        </p:spPr>
        <p:txBody>
          <a:bodyPr wrap="square" rtlCol="0">
            <a:spAutoFit/>
          </a:bodyPr>
          <a:lstStyle/>
          <a:p>
            <a:r>
              <a:rPr lang="en-US" dirty="0"/>
              <a:t>Trong </a:t>
            </a:r>
            <a:r>
              <a:rPr lang="en-US" dirty="0" err="1"/>
              <a:t>bài</a:t>
            </a:r>
            <a:r>
              <a:rPr lang="en-US" dirty="0"/>
              <a:t> </a:t>
            </a:r>
            <a:r>
              <a:rPr lang="en-US" dirty="0" err="1"/>
              <a:t>báo</a:t>
            </a:r>
            <a:r>
              <a:rPr lang="en-US" dirty="0"/>
              <a:t> “</a:t>
            </a:r>
            <a:r>
              <a:rPr lang="en-US" i="0" dirty="0">
                <a:solidFill>
                  <a:srgbClr val="000000"/>
                </a:solidFill>
                <a:effectLst/>
                <a:latin typeface="Lucida Grande"/>
              </a:rPr>
              <a:t>An Image is Worth 16x16 Words: Transformers for Image Recognition at Scale</a:t>
            </a:r>
            <a:r>
              <a:rPr lang="en-US" dirty="0"/>
              <a:t>”, </a:t>
            </a:r>
            <a:r>
              <a:rPr lang="en-US" dirty="0" err="1"/>
              <a:t>đã</a:t>
            </a:r>
            <a:r>
              <a:rPr lang="en-US" dirty="0"/>
              <a:t> </a:t>
            </a:r>
            <a:r>
              <a:rPr lang="en-US" dirty="0" err="1"/>
              <a:t>thể</a:t>
            </a:r>
            <a:r>
              <a:rPr lang="en-US" dirty="0"/>
              <a:t> </a:t>
            </a:r>
            <a:r>
              <a:rPr lang="en-US" dirty="0" err="1"/>
              <a:t>hiện</a:t>
            </a:r>
            <a:r>
              <a:rPr lang="en-US" dirty="0"/>
              <a:t> </a:t>
            </a:r>
            <a:r>
              <a:rPr lang="en-US" dirty="0" err="1"/>
              <a:t>dùng</a:t>
            </a:r>
            <a:r>
              <a:rPr lang="en-US" dirty="0"/>
              <a:t> transformer </a:t>
            </a:r>
            <a:r>
              <a:rPr lang="en-US" dirty="0" err="1"/>
              <a:t>cho</a:t>
            </a:r>
            <a:r>
              <a:rPr lang="en-US" dirty="0"/>
              <a:t> </a:t>
            </a:r>
            <a:r>
              <a:rPr lang="en-US" dirty="0" err="1"/>
              <a:t>tác</a:t>
            </a:r>
            <a:r>
              <a:rPr lang="en-US" dirty="0"/>
              <a:t> </a:t>
            </a:r>
            <a:r>
              <a:rPr lang="en-US" dirty="0" err="1"/>
              <a:t>vụ</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mang</a:t>
            </a:r>
            <a:r>
              <a:rPr lang="en-US" dirty="0"/>
              <a:t> </a:t>
            </a:r>
            <a:r>
              <a:rPr lang="en-US" dirty="0" err="1"/>
              <a:t>lại</a:t>
            </a:r>
            <a:r>
              <a:rPr lang="en-US" dirty="0"/>
              <a:t> </a:t>
            </a:r>
            <a:r>
              <a:rPr lang="en-US" dirty="0" err="1"/>
              <a:t>hiệu</a:t>
            </a:r>
            <a:r>
              <a:rPr lang="en-US" dirty="0"/>
              <a:t> </a:t>
            </a:r>
            <a:r>
              <a:rPr lang="en-US" dirty="0" err="1"/>
              <a:t>suất</a:t>
            </a:r>
            <a:r>
              <a:rPr lang="en-US" dirty="0"/>
              <a:t> cao.</a:t>
            </a:r>
            <a:endParaRPr lang="vi-VN" dirty="0"/>
          </a:p>
        </p:txBody>
      </p:sp>
    </p:spTree>
    <p:extLst>
      <p:ext uri="{BB962C8B-B14F-4D97-AF65-F5344CB8AC3E}">
        <p14:creationId xmlns:p14="http://schemas.microsoft.com/office/powerpoint/2010/main" val="341755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grpSp>
        <p:nvGrpSpPr>
          <p:cNvPr id="1584" name="Google Shape;1584;p60"/>
          <p:cNvGrpSpPr/>
          <p:nvPr/>
        </p:nvGrpSpPr>
        <p:grpSpPr>
          <a:xfrm>
            <a:off x="2883085" y="3523739"/>
            <a:ext cx="3377828" cy="1079750"/>
            <a:chOff x="4319250" y="3137000"/>
            <a:chExt cx="885825" cy="524125"/>
          </a:xfrm>
        </p:grpSpPr>
        <p:sp>
          <p:nvSpPr>
            <p:cNvPr id="1585" name="Google Shape;1585;p60"/>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60"/>
          <p:cNvSpPr txBox="1">
            <a:spLocks noGrp="1"/>
          </p:cNvSpPr>
          <p:nvPr>
            <p:ph type="title"/>
          </p:nvPr>
        </p:nvSpPr>
        <p:spPr>
          <a:xfrm>
            <a:off x="1918650" y="1613852"/>
            <a:ext cx="5306700" cy="1794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 dirty="0"/>
              <a:t>ViT (Vision Transfomer)</a:t>
            </a:r>
            <a:endParaRPr dirty="0"/>
          </a:p>
        </p:txBody>
      </p:sp>
      <p:sp>
        <p:nvSpPr>
          <p:cNvPr id="1597" name="Google Shape;1597;p60"/>
          <p:cNvSpPr txBox="1">
            <a:spLocks noGrp="1"/>
          </p:cNvSpPr>
          <p:nvPr>
            <p:ph type="title" idx="2"/>
          </p:nvPr>
        </p:nvSpPr>
        <p:spPr>
          <a:xfrm>
            <a:off x="3843750" y="591078"/>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03</a:t>
            </a:r>
            <a:endParaRPr dirty="0"/>
          </a:p>
        </p:txBody>
      </p:sp>
      <p:sp>
        <p:nvSpPr>
          <p:cNvPr id="1598" name="Google Shape;1598;p60"/>
          <p:cNvSpPr txBox="1">
            <a:spLocks noGrp="1"/>
          </p:cNvSpPr>
          <p:nvPr>
            <p:ph type="subTitle" idx="1"/>
          </p:nvPr>
        </p:nvSpPr>
        <p:spPr>
          <a:xfrm>
            <a:off x="3117150" y="3530226"/>
            <a:ext cx="2909700" cy="10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vi-VN" dirty="0"/>
              <a:t>Mô hình này có gì nổi bật hơn so với các mô hình khác?</a:t>
            </a:r>
            <a:endParaRPr dirty="0"/>
          </a:p>
        </p:txBody>
      </p:sp>
      <p:grpSp>
        <p:nvGrpSpPr>
          <p:cNvPr id="1599" name="Google Shape;1599;p60"/>
          <p:cNvGrpSpPr/>
          <p:nvPr/>
        </p:nvGrpSpPr>
        <p:grpSpPr>
          <a:xfrm>
            <a:off x="3928443" y="1355106"/>
            <a:ext cx="1287126" cy="176025"/>
            <a:chOff x="4345425" y="2175475"/>
            <a:chExt cx="800750" cy="176025"/>
          </a:xfrm>
        </p:grpSpPr>
        <p:sp>
          <p:nvSpPr>
            <p:cNvPr id="1600" name="Google Shape;1600;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0"/>
          <p:cNvGrpSpPr/>
          <p:nvPr/>
        </p:nvGrpSpPr>
        <p:grpSpPr>
          <a:xfrm>
            <a:off x="2225081" y="2378045"/>
            <a:ext cx="4693836" cy="176025"/>
            <a:chOff x="4345425" y="2175475"/>
            <a:chExt cx="800750" cy="176025"/>
          </a:xfrm>
        </p:grpSpPr>
        <p:sp>
          <p:nvSpPr>
            <p:cNvPr id="1603" name="Google Shape;1603;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0"/>
          <p:cNvGrpSpPr/>
          <p:nvPr/>
        </p:nvGrpSpPr>
        <p:grpSpPr>
          <a:xfrm>
            <a:off x="3020244" y="3301332"/>
            <a:ext cx="3071997" cy="176025"/>
            <a:chOff x="4345425" y="2175475"/>
            <a:chExt cx="800750" cy="176025"/>
          </a:xfrm>
        </p:grpSpPr>
        <p:sp>
          <p:nvSpPr>
            <p:cNvPr id="1606" name="Google Shape;1606;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60"/>
          <p:cNvGrpSpPr/>
          <p:nvPr/>
        </p:nvGrpSpPr>
        <p:grpSpPr>
          <a:xfrm rot="372491" flipH="1">
            <a:off x="1097518" y="3478413"/>
            <a:ext cx="595061" cy="675849"/>
            <a:chOff x="5464100" y="4208075"/>
            <a:chExt cx="494625" cy="579650"/>
          </a:xfrm>
        </p:grpSpPr>
        <p:sp>
          <p:nvSpPr>
            <p:cNvPr id="1609" name="Google Shape;1609;p60"/>
            <p:cNvSpPr/>
            <p:nvPr/>
          </p:nvSpPr>
          <p:spPr>
            <a:xfrm>
              <a:off x="5594650" y="4504850"/>
              <a:ext cx="341250" cy="255800"/>
            </a:xfrm>
            <a:custGeom>
              <a:avLst/>
              <a:gdLst/>
              <a:ahLst/>
              <a:cxnLst/>
              <a:rect l="l" t="t" r="r" b="b"/>
              <a:pathLst>
                <a:path w="13650" h="10232" extrusionOk="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5518750" y="4363750"/>
              <a:ext cx="340700" cy="255675"/>
            </a:xfrm>
            <a:custGeom>
              <a:avLst/>
              <a:gdLst/>
              <a:ahLst/>
              <a:cxnLst/>
              <a:rect l="l" t="t" r="r" b="b"/>
              <a:pathLst>
                <a:path w="13628" h="10227" extrusionOk="0">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5475950" y="4235275"/>
              <a:ext cx="281925" cy="269375"/>
            </a:xfrm>
            <a:custGeom>
              <a:avLst/>
              <a:gdLst/>
              <a:ahLst/>
              <a:cxnLst/>
              <a:rect l="l" t="t" r="r" b="b"/>
              <a:pathLst>
                <a:path w="11277" h="10775" extrusionOk="0">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717000" y="4421125"/>
              <a:ext cx="42000" cy="94525"/>
            </a:xfrm>
            <a:custGeom>
              <a:avLst/>
              <a:gdLst/>
              <a:ahLst/>
              <a:cxnLst/>
              <a:rect l="l" t="t" r="r" b="b"/>
              <a:pathLst>
                <a:path w="1680" h="3781" extrusionOk="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750000" y="4392700"/>
              <a:ext cx="46925" cy="98950"/>
            </a:xfrm>
            <a:custGeom>
              <a:avLst/>
              <a:gdLst/>
              <a:ahLst/>
              <a:cxnLst/>
              <a:rect l="l" t="t" r="r" b="b"/>
              <a:pathLst>
                <a:path w="1877" h="3958" extrusionOk="0">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795175" y="4403700"/>
              <a:ext cx="30450" cy="52625"/>
            </a:xfrm>
            <a:custGeom>
              <a:avLst/>
              <a:gdLst/>
              <a:ahLst/>
              <a:cxnLst/>
              <a:rect l="l" t="t" r="r" b="b"/>
              <a:pathLst>
                <a:path w="1218" h="2105" extrusionOk="0">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783525" y="4580275"/>
              <a:ext cx="38225" cy="81675"/>
            </a:xfrm>
            <a:custGeom>
              <a:avLst/>
              <a:gdLst/>
              <a:ahLst/>
              <a:cxnLst/>
              <a:rect l="l" t="t" r="r" b="b"/>
              <a:pathLst>
                <a:path w="1529" h="3267" extrusionOk="0">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824600" y="4544075"/>
              <a:ext cx="49675" cy="96575"/>
            </a:xfrm>
            <a:custGeom>
              <a:avLst/>
              <a:gdLst/>
              <a:ahLst/>
              <a:cxnLst/>
              <a:rect l="l" t="t" r="r" b="b"/>
              <a:pathLst>
                <a:path w="1987" h="3863" extrusionOk="0">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5876375" y="4540750"/>
              <a:ext cx="23725" cy="54675"/>
            </a:xfrm>
            <a:custGeom>
              <a:avLst/>
              <a:gdLst/>
              <a:ahLst/>
              <a:cxnLst/>
              <a:rect l="l" t="t" r="r" b="b"/>
              <a:pathLst>
                <a:path w="949" h="2187" extrusionOk="0">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5464100" y="4208075"/>
              <a:ext cx="334850" cy="317675"/>
            </a:xfrm>
            <a:custGeom>
              <a:avLst/>
              <a:gdLst/>
              <a:ahLst/>
              <a:cxnLst/>
              <a:rect l="l" t="t" r="r" b="b"/>
              <a:pathLst>
                <a:path w="13394" h="12707" extrusionOk="0">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5495775" y="4342975"/>
              <a:ext cx="376800" cy="309500"/>
            </a:xfrm>
            <a:custGeom>
              <a:avLst/>
              <a:gdLst/>
              <a:ahLst/>
              <a:cxnLst/>
              <a:rect l="l" t="t" r="r" b="b"/>
              <a:pathLst>
                <a:path w="15072" h="12380" extrusionOk="0">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5582050" y="4477650"/>
              <a:ext cx="376675" cy="310075"/>
            </a:xfrm>
            <a:custGeom>
              <a:avLst/>
              <a:gdLst/>
              <a:ahLst/>
              <a:cxnLst/>
              <a:rect l="l" t="t" r="r" b="b"/>
              <a:pathLst>
                <a:path w="15067" h="12403" extrusionOk="0">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60"/>
          <p:cNvGrpSpPr/>
          <p:nvPr/>
        </p:nvGrpSpPr>
        <p:grpSpPr>
          <a:xfrm rot="9456294">
            <a:off x="6849678" y="3273665"/>
            <a:ext cx="2306042" cy="512923"/>
            <a:chOff x="7051300" y="3461525"/>
            <a:chExt cx="2305989" cy="512912"/>
          </a:xfrm>
        </p:grpSpPr>
        <p:sp>
          <p:nvSpPr>
            <p:cNvPr id="1622" name="Google Shape;1622;p60"/>
            <p:cNvSpPr/>
            <p:nvPr/>
          </p:nvSpPr>
          <p:spPr>
            <a:xfrm>
              <a:off x="7075817" y="3564700"/>
              <a:ext cx="2271819" cy="396457"/>
            </a:xfrm>
            <a:custGeom>
              <a:avLst/>
              <a:gdLst/>
              <a:ahLst/>
              <a:cxnLst/>
              <a:rect l="l" t="t" r="r" b="b"/>
              <a:pathLst>
                <a:path w="46702" h="8150" extrusionOk="0">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7056554" y="3473929"/>
              <a:ext cx="2293709" cy="379334"/>
            </a:xfrm>
            <a:custGeom>
              <a:avLst/>
              <a:gdLst/>
              <a:ahLst/>
              <a:cxnLst/>
              <a:rect l="l" t="t" r="r" b="b"/>
              <a:pathLst>
                <a:path w="47152" h="7798" extrusionOk="0">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9084585" y="3533956"/>
              <a:ext cx="102106" cy="52683"/>
            </a:xfrm>
            <a:custGeom>
              <a:avLst/>
              <a:gdLst/>
              <a:ahLst/>
              <a:cxnLst/>
              <a:rect l="l" t="t" r="r" b="b"/>
              <a:pathLst>
                <a:path w="2099" h="1083" extrusionOk="0">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7151702" y="3605512"/>
              <a:ext cx="1882416" cy="359584"/>
            </a:xfrm>
            <a:custGeom>
              <a:avLst/>
              <a:gdLst/>
              <a:ahLst/>
              <a:cxnLst/>
              <a:rect l="l" t="t" r="r" b="b"/>
              <a:pathLst>
                <a:path w="38697" h="7392" extrusionOk="0">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7764232" y="3683976"/>
              <a:ext cx="634963" cy="189034"/>
            </a:xfrm>
            <a:custGeom>
              <a:avLst/>
              <a:gdLst/>
              <a:ahLst/>
              <a:cxnLst/>
              <a:rect l="l" t="t" r="r" b="b"/>
              <a:pathLst>
                <a:path w="13053" h="3886" extrusionOk="0">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7758540" y="3565575"/>
              <a:ext cx="636277" cy="197401"/>
            </a:xfrm>
            <a:custGeom>
              <a:avLst/>
              <a:gdLst/>
              <a:ahLst/>
              <a:cxnLst/>
              <a:rect l="l" t="t" r="r" b="b"/>
              <a:pathLst>
                <a:path w="13080" h="4058" extrusionOk="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7130639" y="3466487"/>
              <a:ext cx="1892096" cy="377145"/>
            </a:xfrm>
            <a:custGeom>
              <a:avLst/>
              <a:gdLst/>
              <a:ahLst/>
              <a:cxnLst/>
              <a:rect l="l" t="t" r="r" b="b"/>
              <a:pathLst>
                <a:path w="38896" h="7753" extrusionOk="0">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8992842" y="3474999"/>
              <a:ext cx="35997" cy="141362"/>
            </a:xfrm>
            <a:custGeom>
              <a:avLst/>
              <a:gdLst/>
              <a:ahLst/>
              <a:cxnLst/>
              <a:rect l="l" t="t" r="r" b="b"/>
              <a:pathLst>
                <a:path w="740" h="2906" extrusionOk="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8234282" y="3461525"/>
              <a:ext cx="850704" cy="234469"/>
            </a:xfrm>
            <a:custGeom>
              <a:avLst/>
              <a:gdLst/>
              <a:ahLst/>
              <a:cxnLst/>
              <a:rect l="l" t="t" r="r" b="b"/>
              <a:pathLst>
                <a:path w="17488" h="4820" extrusionOk="0">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9007776" y="3586979"/>
              <a:ext cx="90772" cy="141168"/>
            </a:xfrm>
            <a:custGeom>
              <a:avLst/>
              <a:gdLst/>
              <a:ahLst/>
              <a:cxnLst/>
              <a:rect l="l" t="t" r="r" b="b"/>
              <a:pathLst>
                <a:path w="1866" h="2902" extrusionOk="0">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9050291" y="3487988"/>
              <a:ext cx="305685" cy="86102"/>
            </a:xfrm>
            <a:custGeom>
              <a:avLst/>
              <a:gdLst/>
              <a:ahLst/>
              <a:cxnLst/>
              <a:rect l="l" t="t" r="r" b="b"/>
              <a:pathLst>
                <a:path w="6284" h="1770" extrusionOk="0">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9073980" y="3552587"/>
              <a:ext cx="283308" cy="148610"/>
            </a:xfrm>
            <a:custGeom>
              <a:avLst/>
              <a:gdLst/>
              <a:ahLst/>
              <a:cxnLst/>
              <a:rect l="l" t="t" r="r" b="b"/>
              <a:pathLst>
                <a:path w="5824" h="3055" extrusionOk="0">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7051300" y="3556236"/>
              <a:ext cx="1992937" cy="418201"/>
            </a:xfrm>
            <a:custGeom>
              <a:avLst/>
              <a:gdLst/>
              <a:ahLst/>
              <a:cxnLst/>
              <a:rect l="l" t="t" r="r" b="b"/>
              <a:pathLst>
                <a:path w="40969" h="8597" extrusionOk="0">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7753724" y="3601377"/>
              <a:ext cx="138152" cy="171960"/>
            </a:xfrm>
            <a:custGeom>
              <a:avLst/>
              <a:gdLst/>
              <a:ahLst/>
              <a:cxnLst/>
              <a:rect l="l" t="t" r="r" b="b"/>
              <a:pathLst>
                <a:path w="2840" h="3535" extrusionOk="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8276797" y="3673322"/>
              <a:ext cx="127207" cy="161161"/>
            </a:xfrm>
            <a:custGeom>
              <a:avLst/>
              <a:gdLst/>
              <a:ahLst/>
              <a:cxnLst/>
              <a:rect l="l" t="t" r="r" b="b"/>
              <a:pathLst>
                <a:path w="2615" h="3313" extrusionOk="0">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7126261" y="3708687"/>
              <a:ext cx="37311" cy="143746"/>
            </a:xfrm>
            <a:custGeom>
              <a:avLst/>
              <a:gdLst/>
              <a:ahLst/>
              <a:cxnLst/>
              <a:rect l="l" t="t" r="r" b="b"/>
              <a:pathLst>
                <a:path w="767" h="2955" extrusionOk="0">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7753724" y="3752661"/>
              <a:ext cx="159215" cy="130125"/>
            </a:xfrm>
            <a:custGeom>
              <a:avLst/>
              <a:gdLst/>
              <a:ahLst/>
              <a:cxnLst/>
              <a:rect l="l" t="t" r="r" b="b"/>
              <a:pathLst>
                <a:path w="3273" h="2675" extrusionOk="0">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7140708" y="3828157"/>
              <a:ext cx="36046" cy="134163"/>
            </a:xfrm>
            <a:custGeom>
              <a:avLst/>
              <a:gdLst/>
              <a:ahLst/>
              <a:cxnLst/>
              <a:rect l="l" t="t" r="r" b="b"/>
              <a:pathLst>
                <a:path w="741" h="2758" extrusionOk="0">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60"/>
          <p:cNvGrpSpPr/>
          <p:nvPr/>
        </p:nvGrpSpPr>
        <p:grpSpPr>
          <a:xfrm rot="854098">
            <a:off x="7782856" y="510397"/>
            <a:ext cx="639528" cy="438002"/>
            <a:chOff x="5501450" y="2545600"/>
            <a:chExt cx="639525" cy="438000"/>
          </a:xfrm>
        </p:grpSpPr>
        <p:sp>
          <p:nvSpPr>
            <p:cNvPr id="1641" name="Google Shape;1641;p60"/>
            <p:cNvSpPr/>
            <p:nvPr/>
          </p:nvSpPr>
          <p:spPr>
            <a:xfrm>
              <a:off x="5501450" y="2545600"/>
              <a:ext cx="639525" cy="438000"/>
            </a:xfrm>
            <a:custGeom>
              <a:avLst/>
              <a:gdLst/>
              <a:ahLst/>
              <a:cxnLst/>
              <a:rect l="l" t="t" r="r" b="b"/>
              <a:pathLst>
                <a:path w="25581" h="17520" extrusionOk="0">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5714775" y="2654925"/>
              <a:ext cx="280075" cy="257600"/>
            </a:xfrm>
            <a:custGeom>
              <a:avLst/>
              <a:gdLst/>
              <a:ahLst/>
              <a:cxnLst/>
              <a:rect l="l" t="t" r="r" b="b"/>
              <a:pathLst>
                <a:path w="11203" h="10304" extrusionOk="0">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185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2" name="Google Shape;1685;p62">
            <a:extLst>
              <a:ext uri="{FF2B5EF4-FFF2-40B4-BE49-F238E27FC236}">
                <a16:creationId xmlns:a16="http://schemas.microsoft.com/office/drawing/2014/main" id="{25DF037C-D53B-BC05-A1F4-A320235AF1D7}"/>
              </a:ext>
            </a:extLst>
          </p:cNvPr>
          <p:cNvSpPr txBox="1"/>
          <p:nvPr/>
        </p:nvSpPr>
        <p:spPr>
          <a:xfrm>
            <a:off x="453902" y="87086"/>
            <a:ext cx="3134249" cy="89252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vi-VN" sz="4600" dirty="0" err="1">
                <a:latin typeface="Muli"/>
                <a:ea typeface="Muli"/>
                <a:cs typeface="Muli"/>
                <a:sym typeface="Muli"/>
              </a:rPr>
              <a:t>ViT</a:t>
            </a:r>
            <a:endParaRPr sz="4600" dirty="0">
              <a:latin typeface="Muli"/>
              <a:ea typeface="Muli"/>
              <a:cs typeface="Muli"/>
              <a:sym typeface="Muli"/>
            </a:endParaRPr>
          </a:p>
        </p:txBody>
      </p:sp>
      <p:grpSp>
        <p:nvGrpSpPr>
          <p:cNvPr id="4" name="Google Shape;1840;p69">
            <a:extLst>
              <a:ext uri="{FF2B5EF4-FFF2-40B4-BE49-F238E27FC236}">
                <a16:creationId xmlns:a16="http://schemas.microsoft.com/office/drawing/2014/main" id="{DA740485-EA99-E800-2CB7-F876DD3346FD}"/>
              </a:ext>
            </a:extLst>
          </p:cNvPr>
          <p:cNvGrpSpPr/>
          <p:nvPr/>
        </p:nvGrpSpPr>
        <p:grpSpPr>
          <a:xfrm>
            <a:off x="347180" y="245327"/>
            <a:ext cx="1191688" cy="609600"/>
            <a:chOff x="4404545" y="3301592"/>
            <a:chExt cx="782403" cy="129272"/>
          </a:xfrm>
        </p:grpSpPr>
        <p:sp>
          <p:nvSpPr>
            <p:cNvPr id="5" name="Google Shape;1841;p69">
              <a:extLst>
                <a:ext uri="{FF2B5EF4-FFF2-40B4-BE49-F238E27FC236}">
                  <a16:creationId xmlns:a16="http://schemas.microsoft.com/office/drawing/2014/main" id="{21C294CC-0D0A-6FB6-4DFC-C6AB321610E2}"/>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42;p69">
              <a:extLst>
                <a:ext uri="{FF2B5EF4-FFF2-40B4-BE49-F238E27FC236}">
                  <a16:creationId xmlns:a16="http://schemas.microsoft.com/office/drawing/2014/main" id="{7999F7D9-4CE4-5D59-5148-9823D2E4EABD}"/>
                </a:ext>
              </a:extLst>
            </p:cNvPr>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52A1530-0903-6817-2B17-ACF0A49AAF90}"/>
              </a:ext>
            </a:extLst>
          </p:cNvPr>
          <p:cNvSpPr txBox="1"/>
          <p:nvPr/>
        </p:nvSpPr>
        <p:spPr>
          <a:xfrm>
            <a:off x="513115" y="1058435"/>
            <a:ext cx="8318651" cy="1631216"/>
          </a:xfrm>
          <a:prstGeom prst="rect">
            <a:avLst/>
          </a:prstGeom>
          <a:noFill/>
        </p:spPr>
        <p:txBody>
          <a:bodyPr wrap="square" rtlCol="0">
            <a:spAutoFit/>
          </a:bodyPr>
          <a:lstStyle/>
          <a:p>
            <a:r>
              <a:rPr lang="vi-VN" sz="2000" dirty="0"/>
              <a:t>ViT (Vision Transformer) là một mô hình học sâu được giới thiệu bởi Alexey Dosovitskiy và cộng sự trong bài báo "An Image is Worth 16x16 Words: Transformers for Image Recognition at Scale" vào năm 2020. ViT áp dụng kiến trúc Transformer, vốn nổi tiếng trong xử lý ngôn ngữ tự nhiên, vào các tác vụ thị giác máy tính như nhận dạng hình ảnh.</a:t>
            </a:r>
          </a:p>
        </p:txBody>
      </p:sp>
      <p:sp>
        <p:nvSpPr>
          <p:cNvPr id="12" name="TextBox 11">
            <a:extLst>
              <a:ext uri="{FF2B5EF4-FFF2-40B4-BE49-F238E27FC236}">
                <a16:creationId xmlns:a16="http://schemas.microsoft.com/office/drawing/2014/main" id="{C0A6DCA6-B37F-2202-6DC9-C288FF7B7818}"/>
              </a:ext>
            </a:extLst>
          </p:cNvPr>
          <p:cNvSpPr txBox="1"/>
          <p:nvPr/>
        </p:nvSpPr>
        <p:spPr>
          <a:xfrm>
            <a:off x="513115" y="2768478"/>
            <a:ext cx="8266990" cy="1938992"/>
          </a:xfrm>
          <a:prstGeom prst="rect">
            <a:avLst/>
          </a:prstGeom>
          <a:noFill/>
        </p:spPr>
        <p:txBody>
          <a:bodyPr wrap="square" rtlCol="0">
            <a:spAutoFit/>
          </a:bodyPr>
          <a:lstStyle/>
          <a:p>
            <a:r>
              <a:rPr lang="vi-VN" sz="2000" dirty="0"/>
              <a:t>Ứng dụng:</a:t>
            </a:r>
          </a:p>
          <a:p>
            <a:pPr marL="285750" indent="-285750">
              <a:buFontTx/>
              <a:buChar char="-"/>
            </a:pPr>
            <a:r>
              <a:rPr lang="vi-VN" sz="2000" dirty="0"/>
              <a:t>Trong y tế: nhận diện các bất thường trong các bức xảnh X-quang và MRI</a:t>
            </a:r>
          </a:p>
          <a:p>
            <a:pPr marL="285750" indent="-285750">
              <a:buFontTx/>
              <a:buChar char="-"/>
            </a:pPr>
            <a:r>
              <a:rPr lang="vi-VN" sz="2000" dirty="0"/>
              <a:t>Trong hệ thống tự động lái, nhận diện đối tượng</a:t>
            </a:r>
          </a:p>
          <a:p>
            <a:pPr marL="285750" indent="-285750">
              <a:buFontTx/>
              <a:buChar char="-"/>
            </a:pPr>
            <a:r>
              <a:rPr lang="vi-VN" sz="2000" dirty="0"/>
              <a:t>Trong nông nghiệp, </a:t>
            </a:r>
            <a:r>
              <a:rPr lang="en-US" sz="2000" dirty="0" err="1">
                <a:effectLst/>
                <a:latin typeface="Arial" panose="020B0604020202020204" pitchFamily="34" charset="0"/>
                <a:ea typeface="Calibri" panose="020F0502020204030204" pitchFamily="34" charset="0"/>
              </a:rPr>
              <a:t>phát</a:t>
            </a:r>
            <a:r>
              <a:rPr lang="en-US" sz="2000" dirty="0">
                <a:effectLst/>
                <a:latin typeface="Arial" panose="020B0604020202020204" pitchFamily="34" charset="0"/>
                <a:ea typeface="Calibri" panose="020F0502020204030204" pitchFamily="34" charset="0"/>
              </a:rPr>
              <a:t> </a:t>
            </a:r>
            <a:r>
              <a:rPr lang="en-US" sz="2000" dirty="0" err="1">
                <a:effectLst/>
                <a:latin typeface="Arial" panose="020B0604020202020204" pitchFamily="34" charset="0"/>
                <a:ea typeface="Calibri" panose="020F0502020204030204" pitchFamily="34" charset="0"/>
              </a:rPr>
              <a:t>hiện</a:t>
            </a:r>
            <a:r>
              <a:rPr lang="en-US" sz="2000" dirty="0">
                <a:effectLst/>
                <a:latin typeface="Arial" panose="020B0604020202020204" pitchFamily="34" charset="0"/>
                <a:ea typeface="Calibri" panose="020F0502020204030204" pitchFamily="34" charset="0"/>
              </a:rPr>
              <a:t> </a:t>
            </a:r>
            <a:r>
              <a:rPr lang="en-US" sz="2000" dirty="0" err="1">
                <a:effectLst/>
                <a:latin typeface="Arial" panose="020B0604020202020204" pitchFamily="34" charset="0"/>
                <a:ea typeface="Calibri" panose="020F0502020204030204" pitchFamily="34" charset="0"/>
              </a:rPr>
              <a:t>bệnh</a:t>
            </a:r>
            <a:r>
              <a:rPr lang="en-US" sz="2000" dirty="0">
                <a:effectLst/>
                <a:latin typeface="Arial" panose="020B0604020202020204" pitchFamily="34" charset="0"/>
                <a:ea typeface="Calibri" panose="020F0502020204030204" pitchFamily="34" charset="0"/>
              </a:rPr>
              <a:t> qua </a:t>
            </a:r>
            <a:r>
              <a:rPr lang="en-US" sz="2000" dirty="0" err="1">
                <a:effectLst/>
                <a:latin typeface="Arial" panose="020B0604020202020204" pitchFamily="34" charset="0"/>
                <a:ea typeface="Calibri" panose="020F0502020204030204" pitchFamily="34" charset="0"/>
              </a:rPr>
              <a:t>phân</a:t>
            </a:r>
            <a:r>
              <a:rPr lang="en-US" sz="2000" dirty="0">
                <a:effectLst/>
                <a:latin typeface="Arial" panose="020B0604020202020204" pitchFamily="34" charset="0"/>
                <a:ea typeface="Calibri" panose="020F0502020204030204" pitchFamily="34" charset="0"/>
              </a:rPr>
              <a:t> </a:t>
            </a:r>
            <a:r>
              <a:rPr lang="en-US" sz="2000" dirty="0" err="1">
                <a:effectLst/>
                <a:latin typeface="Arial" panose="020B0604020202020204" pitchFamily="34" charset="0"/>
                <a:ea typeface="Calibri" panose="020F0502020204030204" pitchFamily="34" charset="0"/>
              </a:rPr>
              <a:t>tích</a:t>
            </a:r>
            <a:r>
              <a:rPr lang="en-US" sz="2000" dirty="0">
                <a:effectLst/>
                <a:latin typeface="Arial" panose="020B0604020202020204" pitchFamily="34" charset="0"/>
                <a:ea typeface="Calibri" panose="020F0502020204030204" pitchFamily="34" charset="0"/>
              </a:rPr>
              <a:t> </a:t>
            </a:r>
            <a:r>
              <a:rPr lang="en-US" sz="2000" dirty="0" err="1">
                <a:effectLst/>
                <a:latin typeface="Arial" panose="020B0604020202020204" pitchFamily="34" charset="0"/>
                <a:ea typeface="Calibri" panose="020F0502020204030204" pitchFamily="34" charset="0"/>
              </a:rPr>
              <a:t>hình</a:t>
            </a:r>
            <a:r>
              <a:rPr lang="en-US" sz="2000" dirty="0">
                <a:effectLst/>
                <a:latin typeface="Arial" panose="020B0604020202020204" pitchFamily="34" charset="0"/>
                <a:ea typeface="Calibri" panose="020F0502020204030204" pitchFamily="34" charset="0"/>
              </a:rPr>
              <a:t> </a:t>
            </a:r>
            <a:r>
              <a:rPr lang="en-US" sz="2000" dirty="0" err="1">
                <a:effectLst/>
                <a:latin typeface="Arial" panose="020B0604020202020204" pitchFamily="34" charset="0"/>
                <a:ea typeface="Calibri" panose="020F0502020204030204" pitchFamily="34" charset="0"/>
              </a:rPr>
              <a:t>ảnh</a:t>
            </a:r>
            <a:r>
              <a:rPr lang="en-US" sz="2000" dirty="0">
                <a:effectLst/>
                <a:latin typeface="Arial" panose="020B0604020202020204" pitchFamily="34" charset="0"/>
                <a:ea typeface="Calibri" panose="020F0502020204030204" pitchFamily="34" charset="0"/>
              </a:rPr>
              <a:t> </a:t>
            </a:r>
            <a:r>
              <a:rPr lang="en-US" sz="2000" dirty="0" err="1">
                <a:effectLst/>
                <a:latin typeface="Arial" panose="020B0604020202020204" pitchFamily="34" charset="0"/>
                <a:ea typeface="Calibri" panose="020F0502020204030204" pitchFamily="34" charset="0"/>
              </a:rPr>
              <a:t>từ</a:t>
            </a:r>
            <a:r>
              <a:rPr lang="en-US" sz="2000" dirty="0">
                <a:effectLst/>
                <a:latin typeface="Arial" panose="020B0604020202020204" pitchFamily="34" charset="0"/>
                <a:ea typeface="Calibri" panose="020F0502020204030204" pitchFamily="34" charset="0"/>
              </a:rPr>
              <a:t> </a:t>
            </a:r>
            <a:r>
              <a:rPr lang="en-US" sz="2000" dirty="0" err="1">
                <a:effectLst/>
                <a:latin typeface="Arial" panose="020B0604020202020204" pitchFamily="34" charset="0"/>
                <a:ea typeface="Calibri" panose="020F0502020204030204" pitchFamily="34" charset="0"/>
              </a:rPr>
              <a:t>không</a:t>
            </a:r>
            <a:r>
              <a:rPr lang="en-US" sz="2000" dirty="0">
                <a:effectLst/>
                <a:latin typeface="Arial" panose="020B0604020202020204" pitchFamily="34" charset="0"/>
                <a:ea typeface="Calibri" panose="020F0502020204030204" pitchFamily="34" charset="0"/>
              </a:rPr>
              <a:t> </a:t>
            </a:r>
            <a:r>
              <a:rPr lang="en-US" sz="2000" dirty="0" err="1">
                <a:effectLst/>
                <a:latin typeface="Arial" panose="020B0604020202020204" pitchFamily="34" charset="0"/>
                <a:ea typeface="Calibri" panose="020F0502020204030204" pitchFamily="34" charset="0"/>
              </a:rPr>
              <a:t>gian</a:t>
            </a:r>
            <a:endParaRPr lang="vi-VN" sz="2000" dirty="0"/>
          </a:p>
        </p:txBody>
      </p:sp>
    </p:spTree>
    <p:extLst>
      <p:ext uri="{BB962C8B-B14F-4D97-AF65-F5344CB8AC3E}">
        <p14:creationId xmlns:p14="http://schemas.microsoft.com/office/powerpoint/2010/main" val="369201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7" name="Picture 6">
            <a:extLst>
              <a:ext uri="{FF2B5EF4-FFF2-40B4-BE49-F238E27FC236}">
                <a16:creationId xmlns:a16="http://schemas.microsoft.com/office/drawing/2014/main" id="{71464B98-DE8A-0BC6-9A2B-6813A6AC68B9}"/>
              </a:ext>
            </a:extLst>
          </p:cNvPr>
          <p:cNvPicPr>
            <a:picLocks noChangeAspect="1"/>
          </p:cNvPicPr>
          <p:nvPr/>
        </p:nvPicPr>
        <p:blipFill>
          <a:blip r:embed="rId3"/>
          <a:stretch>
            <a:fillRect/>
          </a:stretch>
        </p:blipFill>
        <p:spPr>
          <a:xfrm>
            <a:off x="759712" y="557163"/>
            <a:ext cx="7858317" cy="4029174"/>
          </a:xfrm>
          <a:prstGeom prst="rect">
            <a:avLst/>
          </a:prstGeom>
        </p:spPr>
      </p:pic>
    </p:spTree>
    <p:extLst>
      <p:ext uri="{BB962C8B-B14F-4D97-AF65-F5344CB8AC3E}">
        <p14:creationId xmlns:p14="http://schemas.microsoft.com/office/powerpoint/2010/main" val="186796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grpSp>
        <p:nvGrpSpPr>
          <p:cNvPr id="1584" name="Google Shape;1584;p60"/>
          <p:cNvGrpSpPr/>
          <p:nvPr/>
        </p:nvGrpSpPr>
        <p:grpSpPr>
          <a:xfrm>
            <a:off x="2883085" y="3523739"/>
            <a:ext cx="3377828" cy="1079750"/>
            <a:chOff x="4319250" y="3137000"/>
            <a:chExt cx="885825" cy="524125"/>
          </a:xfrm>
        </p:grpSpPr>
        <p:sp>
          <p:nvSpPr>
            <p:cNvPr id="1585" name="Google Shape;1585;p60"/>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60"/>
          <p:cNvSpPr txBox="1">
            <a:spLocks noGrp="1"/>
          </p:cNvSpPr>
          <p:nvPr>
            <p:ph type="title"/>
          </p:nvPr>
        </p:nvSpPr>
        <p:spPr>
          <a:xfrm>
            <a:off x="1918650" y="1613852"/>
            <a:ext cx="5306700" cy="1794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Kiến trúc</a:t>
            </a:r>
            <a:endParaRPr dirty="0"/>
          </a:p>
        </p:txBody>
      </p:sp>
      <p:sp>
        <p:nvSpPr>
          <p:cNvPr id="1597" name="Google Shape;1597;p60"/>
          <p:cNvSpPr txBox="1">
            <a:spLocks noGrp="1"/>
          </p:cNvSpPr>
          <p:nvPr>
            <p:ph type="title" idx="2"/>
          </p:nvPr>
        </p:nvSpPr>
        <p:spPr>
          <a:xfrm>
            <a:off x="3843750" y="591078"/>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04</a:t>
            </a:r>
            <a:endParaRPr dirty="0"/>
          </a:p>
        </p:txBody>
      </p:sp>
      <p:sp>
        <p:nvSpPr>
          <p:cNvPr id="1598" name="Google Shape;1598;p60"/>
          <p:cNvSpPr txBox="1">
            <a:spLocks noGrp="1"/>
          </p:cNvSpPr>
          <p:nvPr>
            <p:ph type="subTitle" idx="1"/>
          </p:nvPr>
        </p:nvSpPr>
        <p:spPr>
          <a:xfrm>
            <a:off x="3117150" y="3530226"/>
            <a:ext cx="2909700" cy="10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vi-VN" dirty="0"/>
              <a:t>Bên trong mô hình này hoạt động như thế nào?</a:t>
            </a:r>
            <a:endParaRPr dirty="0"/>
          </a:p>
        </p:txBody>
      </p:sp>
      <p:grpSp>
        <p:nvGrpSpPr>
          <p:cNvPr id="1599" name="Google Shape;1599;p60"/>
          <p:cNvGrpSpPr/>
          <p:nvPr/>
        </p:nvGrpSpPr>
        <p:grpSpPr>
          <a:xfrm>
            <a:off x="3928443" y="1355106"/>
            <a:ext cx="1287126" cy="176025"/>
            <a:chOff x="4345425" y="2175475"/>
            <a:chExt cx="800750" cy="176025"/>
          </a:xfrm>
        </p:grpSpPr>
        <p:sp>
          <p:nvSpPr>
            <p:cNvPr id="1600" name="Google Shape;1600;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0"/>
          <p:cNvGrpSpPr/>
          <p:nvPr/>
        </p:nvGrpSpPr>
        <p:grpSpPr>
          <a:xfrm>
            <a:off x="2225081" y="2378045"/>
            <a:ext cx="4693836" cy="176025"/>
            <a:chOff x="4345425" y="2175475"/>
            <a:chExt cx="800750" cy="176025"/>
          </a:xfrm>
        </p:grpSpPr>
        <p:sp>
          <p:nvSpPr>
            <p:cNvPr id="1603" name="Google Shape;1603;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60"/>
          <p:cNvGrpSpPr/>
          <p:nvPr/>
        </p:nvGrpSpPr>
        <p:grpSpPr>
          <a:xfrm rot="372491" flipH="1">
            <a:off x="1097518" y="3478413"/>
            <a:ext cx="595061" cy="675849"/>
            <a:chOff x="5464100" y="4208075"/>
            <a:chExt cx="494625" cy="579650"/>
          </a:xfrm>
        </p:grpSpPr>
        <p:sp>
          <p:nvSpPr>
            <p:cNvPr id="1609" name="Google Shape;1609;p60"/>
            <p:cNvSpPr/>
            <p:nvPr/>
          </p:nvSpPr>
          <p:spPr>
            <a:xfrm>
              <a:off x="5594650" y="4504850"/>
              <a:ext cx="341250" cy="255800"/>
            </a:xfrm>
            <a:custGeom>
              <a:avLst/>
              <a:gdLst/>
              <a:ahLst/>
              <a:cxnLst/>
              <a:rect l="l" t="t" r="r" b="b"/>
              <a:pathLst>
                <a:path w="13650" h="10232" extrusionOk="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5518750" y="4363750"/>
              <a:ext cx="340700" cy="255675"/>
            </a:xfrm>
            <a:custGeom>
              <a:avLst/>
              <a:gdLst/>
              <a:ahLst/>
              <a:cxnLst/>
              <a:rect l="l" t="t" r="r" b="b"/>
              <a:pathLst>
                <a:path w="13628" h="10227" extrusionOk="0">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5475950" y="4235275"/>
              <a:ext cx="281925" cy="269375"/>
            </a:xfrm>
            <a:custGeom>
              <a:avLst/>
              <a:gdLst/>
              <a:ahLst/>
              <a:cxnLst/>
              <a:rect l="l" t="t" r="r" b="b"/>
              <a:pathLst>
                <a:path w="11277" h="10775" extrusionOk="0">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717000" y="4421125"/>
              <a:ext cx="42000" cy="94525"/>
            </a:xfrm>
            <a:custGeom>
              <a:avLst/>
              <a:gdLst/>
              <a:ahLst/>
              <a:cxnLst/>
              <a:rect l="l" t="t" r="r" b="b"/>
              <a:pathLst>
                <a:path w="1680" h="3781" extrusionOk="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750000" y="4392700"/>
              <a:ext cx="46925" cy="98950"/>
            </a:xfrm>
            <a:custGeom>
              <a:avLst/>
              <a:gdLst/>
              <a:ahLst/>
              <a:cxnLst/>
              <a:rect l="l" t="t" r="r" b="b"/>
              <a:pathLst>
                <a:path w="1877" h="3958" extrusionOk="0">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795175" y="4403700"/>
              <a:ext cx="30450" cy="52625"/>
            </a:xfrm>
            <a:custGeom>
              <a:avLst/>
              <a:gdLst/>
              <a:ahLst/>
              <a:cxnLst/>
              <a:rect l="l" t="t" r="r" b="b"/>
              <a:pathLst>
                <a:path w="1218" h="2105" extrusionOk="0">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783525" y="4580275"/>
              <a:ext cx="38225" cy="81675"/>
            </a:xfrm>
            <a:custGeom>
              <a:avLst/>
              <a:gdLst/>
              <a:ahLst/>
              <a:cxnLst/>
              <a:rect l="l" t="t" r="r" b="b"/>
              <a:pathLst>
                <a:path w="1529" h="3267" extrusionOk="0">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824600" y="4544075"/>
              <a:ext cx="49675" cy="96575"/>
            </a:xfrm>
            <a:custGeom>
              <a:avLst/>
              <a:gdLst/>
              <a:ahLst/>
              <a:cxnLst/>
              <a:rect l="l" t="t" r="r" b="b"/>
              <a:pathLst>
                <a:path w="1987" h="3863" extrusionOk="0">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5876375" y="4540750"/>
              <a:ext cx="23725" cy="54675"/>
            </a:xfrm>
            <a:custGeom>
              <a:avLst/>
              <a:gdLst/>
              <a:ahLst/>
              <a:cxnLst/>
              <a:rect l="l" t="t" r="r" b="b"/>
              <a:pathLst>
                <a:path w="949" h="2187" extrusionOk="0">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5464100" y="4208075"/>
              <a:ext cx="334850" cy="317675"/>
            </a:xfrm>
            <a:custGeom>
              <a:avLst/>
              <a:gdLst/>
              <a:ahLst/>
              <a:cxnLst/>
              <a:rect l="l" t="t" r="r" b="b"/>
              <a:pathLst>
                <a:path w="13394" h="12707" extrusionOk="0">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5495775" y="4342975"/>
              <a:ext cx="376800" cy="309500"/>
            </a:xfrm>
            <a:custGeom>
              <a:avLst/>
              <a:gdLst/>
              <a:ahLst/>
              <a:cxnLst/>
              <a:rect l="l" t="t" r="r" b="b"/>
              <a:pathLst>
                <a:path w="15072" h="12380" extrusionOk="0">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5582050" y="4477650"/>
              <a:ext cx="376675" cy="310075"/>
            </a:xfrm>
            <a:custGeom>
              <a:avLst/>
              <a:gdLst/>
              <a:ahLst/>
              <a:cxnLst/>
              <a:rect l="l" t="t" r="r" b="b"/>
              <a:pathLst>
                <a:path w="15067" h="12403" extrusionOk="0">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60"/>
          <p:cNvGrpSpPr/>
          <p:nvPr/>
        </p:nvGrpSpPr>
        <p:grpSpPr>
          <a:xfrm rot="9456294">
            <a:off x="6849678" y="3273665"/>
            <a:ext cx="2306042" cy="512923"/>
            <a:chOff x="7051300" y="3461525"/>
            <a:chExt cx="2305989" cy="512912"/>
          </a:xfrm>
        </p:grpSpPr>
        <p:sp>
          <p:nvSpPr>
            <p:cNvPr id="1622" name="Google Shape;1622;p60"/>
            <p:cNvSpPr/>
            <p:nvPr/>
          </p:nvSpPr>
          <p:spPr>
            <a:xfrm>
              <a:off x="7075817" y="3564700"/>
              <a:ext cx="2271819" cy="396457"/>
            </a:xfrm>
            <a:custGeom>
              <a:avLst/>
              <a:gdLst/>
              <a:ahLst/>
              <a:cxnLst/>
              <a:rect l="l" t="t" r="r" b="b"/>
              <a:pathLst>
                <a:path w="46702" h="8150" extrusionOk="0">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7056554" y="3473929"/>
              <a:ext cx="2293709" cy="379334"/>
            </a:xfrm>
            <a:custGeom>
              <a:avLst/>
              <a:gdLst/>
              <a:ahLst/>
              <a:cxnLst/>
              <a:rect l="l" t="t" r="r" b="b"/>
              <a:pathLst>
                <a:path w="47152" h="7798" extrusionOk="0">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9084585" y="3533956"/>
              <a:ext cx="102106" cy="52683"/>
            </a:xfrm>
            <a:custGeom>
              <a:avLst/>
              <a:gdLst/>
              <a:ahLst/>
              <a:cxnLst/>
              <a:rect l="l" t="t" r="r" b="b"/>
              <a:pathLst>
                <a:path w="2099" h="1083" extrusionOk="0">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7151702" y="3605512"/>
              <a:ext cx="1882416" cy="359584"/>
            </a:xfrm>
            <a:custGeom>
              <a:avLst/>
              <a:gdLst/>
              <a:ahLst/>
              <a:cxnLst/>
              <a:rect l="l" t="t" r="r" b="b"/>
              <a:pathLst>
                <a:path w="38697" h="7392" extrusionOk="0">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7764232" y="3683976"/>
              <a:ext cx="634963" cy="189034"/>
            </a:xfrm>
            <a:custGeom>
              <a:avLst/>
              <a:gdLst/>
              <a:ahLst/>
              <a:cxnLst/>
              <a:rect l="l" t="t" r="r" b="b"/>
              <a:pathLst>
                <a:path w="13053" h="3886" extrusionOk="0">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7758540" y="3565575"/>
              <a:ext cx="636277" cy="197401"/>
            </a:xfrm>
            <a:custGeom>
              <a:avLst/>
              <a:gdLst/>
              <a:ahLst/>
              <a:cxnLst/>
              <a:rect l="l" t="t" r="r" b="b"/>
              <a:pathLst>
                <a:path w="13080" h="4058" extrusionOk="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7130639" y="3466487"/>
              <a:ext cx="1892096" cy="377145"/>
            </a:xfrm>
            <a:custGeom>
              <a:avLst/>
              <a:gdLst/>
              <a:ahLst/>
              <a:cxnLst/>
              <a:rect l="l" t="t" r="r" b="b"/>
              <a:pathLst>
                <a:path w="38896" h="7753" extrusionOk="0">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8992842" y="3474999"/>
              <a:ext cx="35997" cy="141362"/>
            </a:xfrm>
            <a:custGeom>
              <a:avLst/>
              <a:gdLst/>
              <a:ahLst/>
              <a:cxnLst/>
              <a:rect l="l" t="t" r="r" b="b"/>
              <a:pathLst>
                <a:path w="740" h="2906" extrusionOk="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8234282" y="3461525"/>
              <a:ext cx="850704" cy="234469"/>
            </a:xfrm>
            <a:custGeom>
              <a:avLst/>
              <a:gdLst/>
              <a:ahLst/>
              <a:cxnLst/>
              <a:rect l="l" t="t" r="r" b="b"/>
              <a:pathLst>
                <a:path w="17488" h="4820" extrusionOk="0">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9007776" y="3586979"/>
              <a:ext cx="90772" cy="141168"/>
            </a:xfrm>
            <a:custGeom>
              <a:avLst/>
              <a:gdLst/>
              <a:ahLst/>
              <a:cxnLst/>
              <a:rect l="l" t="t" r="r" b="b"/>
              <a:pathLst>
                <a:path w="1866" h="2902" extrusionOk="0">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9050291" y="3487988"/>
              <a:ext cx="305685" cy="86102"/>
            </a:xfrm>
            <a:custGeom>
              <a:avLst/>
              <a:gdLst/>
              <a:ahLst/>
              <a:cxnLst/>
              <a:rect l="l" t="t" r="r" b="b"/>
              <a:pathLst>
                <a:path w="6284" h="1770" extrusionOk="0">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9073980" y="3552587"/>
              <a:ext cx="283308" cy="148610"/>
            </a:xfrm>
            <a:custGeom>
              <a:avLst/>
              <a:gdLst/>
              <a:ahLst/>
              <a:cxnLst/>
              <a:rect l="l" t="t" r="r" b="b"/>
              <a:pathLst>
                <a:path w="5824" h="3055" extrusionOk="0">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7051300" y="3556236"/>
              <a:ext cx="1992937" cy="418201"/>
            </a:xfrm>
            <a:custGeom>
              <a:avLst/>
              <a:gdLst/>
              <a:ahLst/>
              <a:cxnLst/>
              <a:rect l="l" t="t" r="r" b="b"/>
              <a:pathLst>
                <a:path w="40969" h="8597" extrusionOk="0">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7753724" y="3601377"/>
              <a:ext cx="138152" cy="171960"/>
            </a:xfrm>
            <a:custGeom>
              <a:avLst/>
              <a:gdLst/>
              <a:ahLst/>
              <a:cxnLst/>
              <a:rect l="l" t="t" r="r" b="b"/>
              <a:pathLst>
                <a:path w="2840" h="3535" extrusionOk="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8276797" y="3673322"/>
              <a:ext cx="127207" cy="161161"/>
            </a:xfrm>
            <a:custGeom>
              <a:avLst/>
              <a:gdLst/>
              <a:ahLst/>
              <a:cxnLst/>
              <a:rect l="l" t="t" r="r" b="b"/>
              <a:pathLst>
                <a:path w="2615" h="3313" extrusionOk="0">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7126261" y="3708687"/>
              <a:ext cx="37311" cy="143746"/>
            </a:xfrm>
            <a:custGeom>
              <a:avLst/>
              <a:gdLst/>
              <a:ahLst/>
              <a:cxnLst/>
              <a:rect l="l" t="t" r="r" b="b"/>
              <a:pathLst>
                <a:path w="767" h="2955" extrusionOk="0">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7753724" y="3752661"/>
              <a:ext cx="159215" cy="130125"/>
            </a:xfrm>
            <a:custGeom>
              <a:avLst/>
              <a:gdLst/>
              <a:ahLst/>
              <a:cxnLst/>
              <a:rect l="l" t="t" r="r" b="b"/>
              <a:pathLst>
                <a:path w="3273" h="2675" extrusionOk="0">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7140708" y="3828157"/>
              <a:ext cx="36046" cy="134163"/>
            </a:xfrm>
            <a:custGeom>
              <a:avLst/>
              <a:gdLst/>
              <a:ahLst/>
              <a:cxnLst/>
              <a:rect l="l" t="t" r="r" b="b"/>
              <a:pathLst>
                <a:path w="741" h="2758" extrusionOk="0">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60"/>
          <p:cNvGrpSpPr/>
          <p:nvPr/>
        </p:nvGrpSpPr>
        <p:grpSpPr>
          <a:xfrm rot="854098">
            <a:off x="7782856" y="510397"/>
            <a:ext cx="639528" cy="438002"/>
            <a:chOff x="5501450" y="2545600"/>
            <a:chExt cx="639525" cy="438000"/>
          </a:xfrm>
        </p:grpSpPr>
        <p:sp>
          <p:nvSpPr>
            <p:cNvPr id="1641" name="Google Shape;1641;p60"/>
            <p:cNvSpPr/>
            <p:nvPr/>
          </p:nvSpPr>
          <p:spPr>
            <a:xfrm>
              <a:off x="5501450" y="2545600"/>
              <a:ext cx="639525" cy="438000"/>
            </a:xfrm>
            <a:custGeom>
              <a:avLst/>
              <a:gdLst/>
              <a:ahLst/>
              <a:cxnLst/>
              <a:rect l="l" t="t" r="r" b="b"/>
              <a:pathLst>
                <a:path w="25581" h="17520" extrusionOk="0">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5714775" y="2654925"/>
              <a:ext cx="280075" cy="257600"/>
            </a:xfrm>
            <a:custGeom>
              <a:avLst/>
              <a:gdLst/>
              <a:ahLst/>
              <a:cxnLst/>
              <a:rect l="l" t="t" r="r" b="b"/>
              <a:pathLst>
                <a:path w="11203" h="10304" extrusionOk="0">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657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pic>
        <p:nvPicPr>
          <p:cNvPr id="1684" name="Google Shape;1684;p62"/>
          <p:cNvPicPr preferRelativeResize="0"/>
          <p:nvPr/>
        </p:nvPicPr>
        <p:blipFill>
          <a:blip r:embed="rId3"/>
          <a:stretch>
            <a:fillRect/>
          </a:stretch>
        </p:blipFill>
        <p:spPr>
          <a:xfrm>
            <a:off x="763363" y="152400"/>
            <a:ext cx="6222169" cy="4838700"/>
          </a:xfrm>
          <a:prstGeom prst="rect">
            <a:avLst/>
          </a:prstGeom>
          <a:noFill/>
          <a:ln>
            <a:noFill/>
          </a:ln>
        </p:spPr>
      </p:pic>
      <p:sp>
        <p:nvSpPr>
          <p:cNvPr id="1685" name="Google Shape;1685;p62"/>
          <p:cNvSpPr txBox="1"/>
          <p:nvPr/>
        </p:nvSpPr>
        <p:spPr>
          <a:xfrm>
            <a:off x="6985525" y="2233200"/>
            <a:ext cx="1870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200" dirty="0">
                <a:latin typeface="Muli"/>
                <a:ea typeface="Muli"/>
                <a:cs typeface="Muli"/>
                <a:sym typeface="Muli"/>
              </a:rPr>
              <a:t>Cấu trúc</a:t>
            </a:r>
            <a:endParaRPr sz="3200" dirty="0">
              <a:latin typeface="Muli"/>
              <a:ea typeface="Muli"/>
              <a:cs typeface="Muli"/>
              <a:sym typeface="Mul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1" name="Google Shape;1691;p63"/>
          <p:cNvSpPr txBox="1"/>
          <p:nvPr/>
        </p:nvSpPr>
        <p:spPr>
          <a:xfrm>
            <a:off x="5474970" y="3623628"/>
            <a:ext cx="1626235" cy="39687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vi-VN" altLang="en-GB" dirty="0">
                <a:latin typeface="Muli"/>
                <a:ea typeface="Muli"/>
                <a:cs typeface="Muli"/>
                <a:sym typeface="Muli"/>
              </a:rPr>
              <a:t>Ký hiệu: </a:t>
            </a:r>
            <a:r>
              <a:rPr lang="en-GB" dirty="0">
                <a:latin typeface="Muli"/>
                <a:ea typeface="Muli"/>
                <a:cs typeface="Muli"/>
                <a:sym typeface="Muli"/>
              </a:rPr>
              <a:t>(P, P, C)</a:t>
            </a:r>
            <a:endParaRPr dirty="0">
              <a:latin typeface="Muli"/>
              <a:ea typeface="Muli"/>
              <a:cs typeface="Muli"/>
              <a:sym typeface="Muli"/>
            </a:endParaRPr>
          </a:p>
        </p:txBody>
      </p:sp>
      <p:sp>
        <p:nvSpPr>
          <p:cNvPr id="2" name="Google Shape;1690;p63"/>
          <p:cNvSpPr txBox="1"/>
          <p:nvPr/>
        </p:nvSpPr>
        <p:spPr>
          <a:xfrm>
            <a:off x="972820" y="3625215"/>
            <a:ext cx="1995805" cy="39687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vi-VN" altLang="en-GB" dirty="0">
                <a:latin typeface="Muli"/>
                <a:ea typeface="Muli"/>
                <a:cs typeface="Muli"/>
                <a:sym typeface="Muli"/>
              </a:rPr>
              <a:t>Ký hiệu: </a:t>
            </a:r>
            <a:r>
              <a:rPr lang="en-GB" dirty="0">
                <a:latin typeface="Muli"/>
                <a:ea typeface="Muli"/>
                <a:cs typeface="Muli"/>
                <a:sym typeface="Muli"/>
              </a:rPr>
              <a:t>(W, H, C)</a:t>
            </a:r>
            <a:endParaRPr dirty="0">
              <a:latin typeface="Muli"/>
              <a:ea typeface="Muli"/>
              <a:cs typeface="Muli"/>
              <a:sym typeface="Muli"/>
            </a:endParaRPr>
          </a:p>
        </p:txBody>
      </p:sp>
      <p:pic>
        <p:nvPicPr>
          <p:cNvPr id="3" name="Picture 2" descr="IMG_20240527_154542"/>
          <p:cNvPicPr>
            <a:picLocks noChangeAspect="1"/>
          </p:cNvPicPr>
          <p:nvPr/>
        </p:nvPicPr>
        <p:blipFill>
          <a:blip r:embed="rId3"/>
          <a:stretch>
            <a:fillRect/>
          </a:stretch>
        </p:blipFill>
        <p:spPr>
          <a:xfrm>
            <a:off x="972820" y="657860"/>
            <a:ext cx="2861945" cy="2852420"/>
          </a:xfrm>
          <a:prstGeom prst="rect">
            <a:avLst/>
          </a:prstGeom>
        </p:spPr>
      </p:pic>
      <p:grpSp>
        <p:nvGrpSpPr>
          <p:cNvPr id="21" name="Group 20"/>
          <p:cNvGrpSpPr/>
          <p:nvPr/>
        </p:nvGrpSpPr>
        <p:grpSpPr>
          <a:xfrm>
            <a:off x="5474970" y="657860"/>
            <a:ext cx="2861945" cy="2852420"/>
            <a:chOff x="8394" y="1170"/>
            <a:chExt cx="4507" cy="4492"/>
          </a:xfrm>
        </p:grpSpPr>
        <p:pic>
          <p:nvPicPr>
            <p:cNvPr id="12" name="Picture 11" descr="row-1-column-1"/>
            <p:cNvPicPr>
              <a:picLocks noChangeAspect="1"/>
            </p:cNvPicPr>
            <p:nvPr/>
          </p:nvPicPr>
          <p:blipFill>
            <a:blip r:embed="rId4"/>
            <a:stretch>
              <a:fillRect/>
            </a:stretch>
          </p:blipFill>
          <p:spPr>
            <a:xfrm>
              <a:off x="8394" y="1170"/>
              <a:ext cx="1440" cy="1440"/>
            </a:xfrm>
            <a:prstGeom prst="rect">
              <a:avLst/>
            </a:prstGeom>
          </p:spPr>
        </p:pic>
        <p:pic>
          <p:nvPicPr>
            <p:cNvPr id="13" name="Picture 12" descr="row-1-column-2"/>
            <p:cNvPicPr>
              <a:picLocks noChangeAspect="1"/>
            </p:cNvPicPr>
            <p:nvPr/>
          </p:nvPicPr>
          <p:blipFill>
            <a:blip r:embed="rId5"/>
            <a:stretch>
              <a:fillRect/>
            </a:stretch>
          </p:blipFill>
          <p:spPr>
            <a:xfrm>
              <a:off x="9927" y="1170"/>
              <a:ext cx="1441" cy="1440"/>
            </a:xfrm>
            <a:prstGeom prst="rect">
              <a:avLst/>
            </a:prstGeom>
          </p:spPr>
        </p:pic>
        <p:pic>
          <p:nvPicPr>
            <p:cNvPr id="14" name="Picture 13" descr="row-1-column-3"/>
            <p:cNvPicPr>
              <a:picLocks noChangeAspect="1"/>
            </p:cNvPicPr>
            <p:nvPr/>
          </p:nvPicPr>
          <p:blipFill>
            <a:blip r:embed="rId6"/>
            <a:stretch>
              <a:fillRect/>
            </a:stretch>
          </p:blipFill>
          <p:spPr>
            <a:xfrm>
              <a:off x="11461" y="1170"/>
              <a:ext cx="1440" cy="1440"/>
            </a:xfrm>
            <a:prstGeom prst="rect">
              <a:avLst/>
            </a:prstGeom>
          </p:spPr>
        </p:pic>
        <p:pic>
          <p:nvPicPr>
            <p:cNvPr id="15" name="Picture 14" descr="row-2-column-1"/>
            <p:cNvPicPr>
              <a:picLocks noChangeAspect="1"/>
            </p:cNvPicPr>
            <p:nvPr/>
          </p:nvPicPr>
          <p:blipFill>
            <a:blip r:embed="rId7"/>
            <a:stretch>
              <a:fillRect/>
            </a:stretch>
          </p:blipFill>
          <p:spPr>
            <a:xfrm>
              <a:off x="8394" y="2696"/>
              <a:ext cx="1439" cy="1440"/>
            </a:xfrm>
            <a:prstGeom prst="rect">
              <a:avLst/>
            </a:prstGeom>
          </p:spPr>
        </p:pic>
        <p:pic>
          <p:nvPicPr>
            <p:cNvPr id="16" name="Picture 15" descr="row-2-column-2"/>
            <p:cNvPicPr>
              <a:picLocks noChangeAspect="1"/>
            </p:cNvPicPr>
            <p:nvPr/>
          </p:nvPicPr>
          <p:blipFill>
            <a:blip r:embed="rId8"/>
            <a:stretch>
              <a:fillRect/>
            </a:stretch>
          </p:blipFill>
          <p:spPr>
            <a:xfrm>
              <a:off x="9927" y="2696"/>
              <a:ext cx="1440" cy="1440"/>
            </a:xfrm>
            <a:prstGeom prst="rect">
              <a:avLst/>
            </a:prstGeom>
          </p:spPr>
        </p:pic>
        <p:pic>
          <p:nvPicPr>
            <p:cNvPr id="17" name="Picture 16" descr="row-2-column-3"/>
            <p:cNvPicPr>
              <a:picLocks noChangeAspect="1"/>
            </p:cNvPicPr>
            <p:nvPr/>
          </p:nvPicPr>
          <p:blipFill>
            <a:blip r:embed="rId9"/>
            <a:stretch>
              <a:fillRect/>
            </a:stretch>
          </p:blipFill>
          <p:spPr>
            <a:xfrm>
              <a:off x="11461" y="2696"/>
              <a:ext cx="1438" cy="1440"/>
            </a:xfrm>
            <a:prstGeom prst="rect">
              <a:avLst/>
            </a:prstGeom>
          </p:spPr>
        </p:pic>
        <p:pic>
          <p:nvPicPr>
            <p:cNvPr id="18" name="Picture 17" descr="row-3-column-1"/>
            <p:cNvPicPr>
              <a:picLocks noChangeAspect="1"/>
            </p:cNvPicPr>
            <p:nvPr/>
          </p:nvPicPr>
          <p:blipFill>
            <a:blip r:embed="rId10"/>
            <a:stretch>
              <a:fillRect/>
            </a:stretch>
          </p:blipFill>
          <p:spPr>
            <a:xfrm>
              <a:off x="8394" y="4222"/>
              <a:ext cx="1440" cy="1440"/>
            </a:xfrm>
            <a:prstGeom prst="rect">
              <a:avLst/>
            </a:prstGeom>
          </p:spPr>
        </p:pic>
        <p:pic>
          <p:nvPicPr>
            <p:cNvPr id="19" name="Picture 18" descr="row-3-column-2"/>
            <p:cNvPicPr>
              <a:picLocks noChangeAspect="1"/>
            </p:cNvPicPr>
            <p:nvPr/>
          </p:nvPicPr>
          <p:blipFill>
            <a:blip r:embed="rId11"/>
            <a:stretch>
              <a:fillRect/>
            </a:stretch>
          </p:blipFill>
          <p:spPr>
            <a:xfrm>
              <a:off x="9926" y="4222"/>
              <a:ext cx="1441" cy="1440"/>
            </a:xfrm>
            <a:prstGeom prst="rect">
              <a:avLst/>
            </a:prstGeom>
          </p:spPr>
        </p:pic>
        <p:pic>
          <p:nvPicPr>
            <p:cNvPr id="20" name="Picture 19" descr="row-3-column-3"/>
            <p:cNvPicPr>
              <a:picLocks noChangeAspect="1"/>
            </p:cNvPicPr>
            <p:nvPr/>
          </p:nvPicPr>
          <p:blipFill>
            <a:blip r:embed="rId12"/>
            <a:stretch>
              <a:fillRect/>
            </a:stretch>
          </p:blipFill>
          <p:spPr>
            <a:xfrm>
              <a:off x="11459" y="4222"/>
              <a:ext cx="1440" cy="1440"/>
            </a:xfrm>
            <a:prstGeom prst="rect">
              <a:avLst/>
            </a:prstGeom>
          </p:spPr>
        </p:pic>
      </p:grpSp>
      <p:sp>
        <p:nvSpPr>
          <p:cNvPr id="22" name="Google Shape;1690;p63"/>
          <p:cNvSpPr txBox="1"/>
          <p:nvPr/>
        </p:nvSpPr>
        <p:spPr>
          <a:xfrm>
            <a:off x="972820" y="4022090"/>
            <a:ext cx="1995805" cy="82740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altLang="vi-VN" dirty="0">
                <a:latin typeface="Muli"/>
                <a:ea typeface="Muli"/>
                <a:cs typeface="Muli"/>
                <a:sym typeface="Muli"/>
              </a:rPr>
              <a:t>Width (W)</a:t>
            </a:r>
          </a:p>
          <a:p>
            <a:pPr marL="0" lvl="0" indent="0" algn="l" rtl="0">
              <a:spcBef>
                <a:spcPts val="0"/>
              </a:spcBef>
              <a:spcAft>
                <a:spcPts val="0"/>
              </a:spcAft>
              <a:buNone/>
            </a:pPr>
            <a:r>
              <a:rPr lang="en-US" altLang="vi-VN" dirty="0">
                <a:latin typeface="Muli"/>
                <a:ea typeface="Muli"/>
                <a:cs typeface="Muli"/>
                <a:sym typeface="Muli"/>
              </a:rPr>
              <a:t>Height (H)</a:t>
            </a:r>
          </a:p>
          <a:p>
            <a:pPr marL="0" lvl="0" indent="0" algn="l" rtl="0">
              <a:spcBef>
                <a:spcPts val="0"/>
              </a:spcBef>
              <a:spcAft>
                <a:spcPts val="0"/>
              </a:spcAft>
              <a:buNone/>
            </a:pPr>
            <a:r>
              <a:rPr lang="en-US" altLang="vi-VN" dirty="0">
                <a:latin typeface="Muli"/>
                <a:ea typeface="Muli"/>
                <a:cs typeface="Muli"/>
                <a:sym typeface="Muli"/>
              </a:rPr>
              <a:t>Channel (C)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1" name="Google Shape;1691;p63"/>
          <p:cNvSpPr txBox="1"/>
          <p:nvPr/>
        </p:nvSpPr>
        <p:spPr>
          <a:xfrm>
            <a:off x="5474970" y="3623628"/>
            <a:ext cx="1626235" cy="39687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vi-VN" altLang="en-GB" dirty="0">
                <a:latin typeface="Muli"/>
                <a:ea typeface="Muli"/>
                <a:cs typeface="Muli"/>
                <a:sym typeface="Muli"/>
              </a:rPr>
              <a:t>Ký hiệu: </a:t>
            </a:r>
            <a:r>
              <a:rPr lang="en-GB" dirty="0">
                <a:latin typeface="Muli"/>
                <a:ea typeface="Muli"/>
                <a:cs typeface="Muli"/>
                <a:sym typeface="Muli"/>
              </a:rPr>
              <a:t>(P, P, C)</a:t>
            </a:r>
            <a:endParaRPr dirty="0">
              <a:latin typeface="Muli"/>
              <a:ea typeface="Muli"/>
              <a:cs typeface="Muli"/>
              <a:sym typeface="Muli"/>
            </a:endParaRPr>
          </a:p>
        </p:txBody>
      </p:sp>
      <p:sp>
        <p:nvSpPr>
          <p:cNvPr id="2" name="Google Shape;1690;p63"/>
          <p:cNvSpPr txBox="1"/>
          <p:nvPr/>
        </p:nvSpPr>
        <p:spPr>
          <a:xfrm>
            <a:off x="972820" y="3625215"/>
            <a:ext cx="1995805" cy="39687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vi-VN" altLang="en-GB" dirty="0">
                <a:latin typeface="Muli"/>
                <a:ea typeface="Muli"/>
                <a:cs typeface="Muli"/>
                <a:sym typeface="Muli"/>
              </a:rPr>
              <a:t>Ký hiệu: </a:t>
            </a:r>
            <a:r>
              <a:rPr lang="en-GB" dirty="0">
                <a:latin typeface="Muli"/>
                <a:ea typeface="Muli"/>
                <a:cs typeface="Muli"/>
                <a:sym typeface="Muli"/>
              </a:rPr>
              <a:t>(W, H, C)</a:t>
            </a:r>
            <a:endParaRPr dirty="0">
              <a:latin typeface="Muli"/>
              <a:ea typeface="Muli"/>
              <a:cs typeface="Muli"/>
              <a:sym typeface="Muli"/>
            </a:endParaRPr>
          </a:p>
        </p:txBody>
      </p:sp>
      <p:pic>
        <p:nvPicPr>
          <p:cNvPr id="3" name="Picture 2" descr="IMG_20240527_154542"/>
          <p:cNvPicPr>
            <a:picLocks noChangeAspect="1"/>
          </p:cNvPicPr>
          <p:nvPr/>
        </p:nvPicPr>
        <p:blipFill>
          <a:blip r:embed="rId3"/>
          <a:stretch>
            <a:fillRect/>
          </a:stretch>
        </p:blipFill>
        <p:spPr>
          <a:xfrm>
            <a:off x="972820" y="657860"/>
            <a:ext cx="2861945" cy="2852420"/>
          </a:xfrm>
          <a:prstGeom prst="rect">
            <a:avLst/>
          </a:prstGeom>
        </p:spPr>
      </p:pic>
      <p:grpSp>
        <p:nvGrpSpPr>
          <p:cNvPr id="21" name="Group 20"/>
          <p:cNvGrpSpPr/>
          <p:nvPr/>
        </p:nvGrpSpPr>
        <p:grpSpPr>
          <a:xfrm>
            <a:off x="5474970" y="657860"/>
            <a:ext cx="2861945" cy="2852420"/>
            <a:chOff x="8394" y="1170"/>
            <a:chExt cx="4507" cy="4492"/>
          </a:xfrm>
        </p:grpSpPr>
        <p:pic>
          <p:nvPicPr>
            <p:cNvPr id="12" name="Picture 11" descr="row-1-column-1"/>
            <p:cNvPicPr>
              <a:picLocks noChangeAspect="1"/>
            </p:cNvPicPr>
            <p:nvPr/>
          </p:nvPicPr>
          <p:blipFill>
            <a:blip r:embed="rId4"/>
            <a:stretch>
              <a:fillRect/>
            </a:stretch>
          </p:blipFill>
          <p:spPr>
            <a:xfrm>
              <a:off x="8394" y="1170"/>
              <a:ext cx="1440" cy="1440"/>
            </a:xfrm>
            <a:prstGeom prst="rect">
              <a:avLst/>
            </a:prstGeom>
          </p:spPr>
        </p:pic>
        <p:pic>
          <p:nvPicPr>
            <p:cNvPr id="13" name="Picture 12" descr="row-1-column-2"/>
            <p:cNvPicPr>
              <a:picLocks noChangeAspect="1"/>
            </p:cNvPicPr>
            <p:nvPr/>
          </p:nvPicPr>
          <p:blipFill>
            <a:blip r:embed="rId5"/>
            <a:stretch>
              <a:fillRect/>
            </a:stretch>
          </p:blipFill>
          <p:spPr>
            <a:xfrm>
              <a:off x="9927" y="1170"/>
              <a:ext cx="1441" cy="1440"/>
            </a:xfrm>
            <a:prstGeom prst="rect">
              <a:avLst/>
            </a:prstGeom>
          </p:spPr>
        </p:pic>
        <p:pic>
          <p:nvPicPr>
            <p:cNvPr id="14" name="Picture 13" descr="row-1-column-3"/>
            <p:cNvPicPr>
              <a:picLocks noChangeAspect="1"/>
            </p:cNvPicPr>
            <p:nvPr/>
          </p:nvPicPr>
          <p:blipFill>
            <a:blip r:embed="rId6"/>
            <a:stretch>
              <a:fillRect/>
            </a:stretch>
          </p:blipFill>
          <p:spPr>
            <a:xfrm>
              <a:off x="11461" y="1170"/>
              <a:ext cx="1440" cy="1440"/>
            </a:xfrm>
            <a:prstGeom prst="rect">
              <a:avLst/>
            </a:prstGeom>
          </p:spPr>
        </p:pic>
        <p:pic>
          <p:nvPicPr>
            <p:cNvPr id="15" name="Picture 14" descr="row-2-column-1"/>
            <p:cNvPicPr>
              <a:picLocks noChangeAspect="1"/>
            </p:cNvPicPr>
            <p:nvPr/>
          </p:nvPicPr>
          <p:blipFill>
            <a:blip r:embed="rId7"/>
            <a:stretch>
              <a:fillRect/>
            </a:stretch>
          </p:blipFill>
          <p:spPr>
            <a:xfrm>
              <a:off x="8394" y="2696"/>
              <a:ext cx="1439" cy="1440"/>
            </a:xfrm>
            <a:prstGeom prst="rect">
              <a:avLst/>
            </a:prstGeom>
          </p:spPr>
        </p:pic>
        <p:pic>
          <p:nvPicPr>
            <p:cNvPr id="16" name="Picture 15" descr="row-2-column-2"/>
            <p:cNvPicPr>
              <a:picLocks noChangeAspect="1"/>
            </p:cNvPicPr>
            <p:nvPr/>
          </p:nvPicPr>
          <p:blipFill>
            <a:blip r:embed="rId8"/>
            <a:stretch>
              <a:fillRect/>
            </a:stretch>
          </p:blipFill>
          <p:spPr>
            <a:xfrm>
              <a:off x="9927" y="2696"/>
              <a:ext cx="1440" cy="1440"/>
            </a:xfrm>
            <a:prstGeom prst="rect">
              <a:avLst/>
            </a:prstGeom>
          </p:spPr>
        </p:pic>
        <p:pic>
          <p:nvPicPr>
            <p:cNvPr id="17" name="Picture 16" descr="row-2-column-3"/>
            <p:cNvPicPr>
              <a:picLocks noChangeAspect="1"/>
            </p:cNvPicPr>
            <p:nvPr/>
          </p:nvPicPr>
          <p:blipFill>
            <a:blip r:embed="rId9"/>
            <a:stretch>
              <a:fillRect/>
            </a:stretch>
          </p:blipFill>
          <p:spPr>
            <a:xfrm>
              <a:off x="11461" y="2696"/>
              <a:ext cx="1438" cy="1440"/>
            </a:xfrm>
            <a:prstGeom prst="rect">
              <a:avLst/>
            </a:prstGeom>
          </p:spPr>
        </p:pic>
        <p:pic>
          <p:nvPicPr>
            <p:cNvPr id="18" name="Picture 17" descr="row-3-column-1"/>
            <p:cNvPicPr>
              <a:picLocks noChangeAspect="1"/>
            </p:cNvPicPr>
            <p:nvPr/>
          </p:nvPicPr>
          <p:blipFill>
            <a:blip r:embed="rId10"/>
            <a:stretch>
              <a:fillRect/>
            </a:stretch>
          </p:blipFill>
          <p:spPr>
            <a:xfrm>
              <a:off x="8394" y="4222"/>
              <a:ext cx="1440" cy="1440"/>
            </a:xfrm>
            <a:prstGeom prst="rect">
              <a:avLst/>
            </a:prstGeom>
          </p:spPr>
        </p:pic>
        <p:pic>
          <p:nvPicPr>
            <p:cNvPr id="19" name="Picture 18" descr="row-3-column-2"/>
            <p:cNvPicPr>
              <a:picLocks noChangeAspect="1"/>
            </p:cNvPicPr>
            <p:nvPr/>
          </p:nvPicPr>
          <p:blipFill>
            <a:blip r:embed="rId11"/>
            <a:stretch>
              <a:fillRect/>
            </a:stretch>
          </p:blipFill>
          <p:spPr>
            <a:xfrm>
              <a:off x="9926" y="4222"/>
              <a:ext cx="1441" cy="1440"/>
            </a:xfrm>
            <a:prstGeom prst="rect">
              <a:avLst/>
            </a:prstGeom>
          </p:spPr>
        </p:pic>
        <p:pic>
          <p:nvPicPr>
            <p:cNvPr id="20" name="Picture 19" descr="row-3-column-3"/>
            <p:cNvPicPr>
              <a:picLocks noChangeAspect="1"/>
            </p:cNvPicPr>
            <p:nvPr/>
          </p:nvPicPr>
          <p:blipFill>
            <a:blip r:embed="rId12"/>
            <a:stretch>
              <a:fillRect/>
            </a:stretch>
          </p:blipFill>
          <p:spPr>
            <a:xfrm>
              <a:off x="11459" y="4222"/>
              <a:ext cx="1440" cy="1440"/>
            </a:xfrm>
            <a:prstGeom prst="rect">
              <a:avLst/>
            </a:prstGeom>
          </p:spPr>
        </p:pic>
      </p:grpSp>
      <p:sp>
        <p:nvSpPr>
          <p:cNvPr id="22" name="Google Shape;1690;p63"/>
          <p:cNvSpPr txBox="1"/>
          <p:nvPr/>
        </p:nvSpPr>
        <p:spPr>
          <a:xfrm>
            <a:off x="972820" y="4022090"/>
            <a:ext cx="1995805" cy="82740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altLang="vi-VN" dirty="0">
                <a:latin typeface="Muli"/>
                <a:ea typeface="Muli"/>
                <a:cs typeface="Muli"/>
                <a:sym typeface="Muli"/>
              </a:rPr>
              <a:t>Width (W)</a:t>
            </a:r>
          </a:p>
          <a:p>
            <a:pPr marL="0" lvl="0" indent="0" algn="l" rtl="0">
              <a:spcBef>
                <a:spcPts val="0"/>
              </a:spcBef>
              <a:spcAft>
                <a:spcPts val="0"/>
              </a:spcAft>
              <a:buNone/>
            </a:pPr>
            <a:r>
              <a:rPr lang="en-US" altLang="vi-VN" dirty="0">
                <a:latin typeface="Muli"/>
                <a:ea typeface="Muli"/>
                <a:cs typeface="Muli"/>
                <a:sym typeface="Muli"/>
              </a:rPr>
              <a:t>Height (H)</a:t>
            </a:r>
          </a:p>
          <a:p>
            <a:pPr marL="0" lvl="0" indent="0" algn="l" rtl="0">
              <a:spcBef>
                <a:spcPts val="0"/>
              </a:spcBef>
              <a:spcAft>
                <a:spcPts val="0"/>
              </a:spcAft>
              <a:buNone/>
            </a:pPr>
            <a:r>
              <a:rPr lang="en-US" altLang="vi-VN" dirty="0">
                <a:latin typeface="Muli"/>
                <a:ea typeface="Muli"/>
                <a:cs typeface="Muli"/>
                <a:sym typeface="Muli"/>
              </a:rPr>
              <a:t>Channel (C)</a:t>
            </a:r>
          </a:p>
        </p:txBody>
      </p:sp>
      <p:grpSp>
        <p:nvGrpSpPr>
          <p:cNvPr id="7" name="Group 6"/>
          <p:cNvGrpSpPr/>
          <p:nvPr/>
        </p:nvGrpSpPr>
        <p:grpSpPr>
          <a:xfrm>
            <a:off x="1272540" y="240030"/>
            <a:ext cx="6089015" cy="4902835"/>
            <a:chOff x="2004" y="378"/>
            <a:chExt cx="9589" cy="7721"/>
          </a:xfrm>
        </p:grpSpPr>
        <p:pic>
          <p:nvPicPr>
            <p:cNvPr id="5" name="Picture 4" descr="pngwing.com"/>
            <p:cNvPicPr>
              <a:picLocks noChangeAspect="1"/>
            </p:cNvPicPr>
            <p:nvPr/>
          </p:nvPicPr>
          <p:blipFill>
            <a:blip r:embed="rId13"/>
            <a:stretch>
              <a:fillRect/>
            </a:stretch>
          </p:blipFill>
          <p:spPr>
            <a:xfrm>
              <a:off x="2004" y="2505"/>
              <a:ext cx="5344" cy="5595"/>
            </a:xfrm>
            <a:prstGeom prst="rect">
              <a:avLst/>
            </a:prstGeom>
          </p:spPr>
        </p:pic>
        <p:sp>
          <p:nvSpPr>
            <p:cNvPr id="6" name="Cloud Callout 5"/>
            <p:cNvSpPr/>
            <p:nvPr/>
          </p:nvSpPr>
          <p:spPr>
            <a:xfrm>
              <a:off x="5767" y="378"/>
              <a:ext cx="5827" cy="2943"/>
            </a:xfrm>
            <a:prstGeom prst="cloudCallout">
              <a:avLst>
                <a:gd name="adj1" fmla="val -49511"/>
                <a:gd name="adj2" fmla="val 6331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vi-VN" altLang="en-US" sz="2400">
                  <a:solidFill>
                    <a:schemeClr val="tx1"/>
                  </a:solidFill>
                  <a:latin typeface="Muli" charset="0"/>
                  <a:cs typeface="Muli" charset="0"/>
                </a:rPr>
                <a:t>Tại sao lại là hình vuông?</a:t>
              </a:r>
            </a:p>
          </p:txBody>
        </p:sp>
      </p:grpSp>
      <p:sp>
        <p:nvSpPr>
          <p:cNvPr id="8" name="Rounded Rectangular Callout 7"/>
          <p:cNvSpPr/>
          <p:nvPr/>
        </p:nvSpPr>
        <p:spPr>
          <a:xfrm>
            <a:off x="4544060" y="2595880"/>
            <a:ext cx="4101465" cy="1480820"/>
          </a:xfrm>
          <a:prstGeom prst="wedgeRoundRectCallout">
            <a:avLst>
              <a:gd name="adj1" fmla="val 62198"/>
              <a:gd name="adj2" fmla="val 3377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vi-VN" altLang="en-US" sz="2000">
                <a:solidFill>
                  <a:schemeClr val="tx1"/>
                </a:solidFill>
                <a:latin typeface="Muli" charset="0"/>
                <a:cs typeface="Muli" charset="0"/>
              </a:rPr>
              <a:t>Theo </a:t>
            </a:r>
            <a:r>
              <a:rPr lang="vi-VN" altLang="en-US" sz="2000" u="sng">
                <a:solidFill>
                  <a:schemeClr val="tx1"/>
                </a:solidFill>
                <a:latin typeface="Muli" charset="0"/>
                <a:cs typeface="Muli" charset="0"/>
              </a:rPr>
              <a:t>geeksforgeeks.org</a:t>
            </a:r>
          </a:p>
          <a:p>
            <a:pPr marL="285750" indent="-285750" algn="l">
              <a:buFont typeface="Arial" panose="02080604020202020204" pitchFamily="34" charset="0"/>
              <a:buChar char="•"/>
            </a:pPr>
            <a:r>
              <a:rPr lang="vi-VN" altLang="en-US" sz="1600">
                <a:solidFill>
                  <a:schemeClr val="tx1"/>
                </a:solidFill>
                <a:latin typeface="Muli" charset="0"/>
                <a:cs typeface="Muli" charset="0"/>
              </a:rPr>
              <a:t>Giúp đơn giản hoá thao tác tích chập</a:t>
            </a:r>
          </a:p>
          <a:p>
            <a:pPr marL="285750" indent="-285750" algn="l">
              <a:buFont typeface="Arial" panose="02080604020202020204" pitchFamily="34" charset="0"/>
              <a:buChar char="•"/>
            </a:pPr>
            <a:r>
              <a:rPr lang="vi-VN" altLang="en-US" sz="1600">
                <a:solidFill>
                  <a:schemeClr val="tx1"/>
                </a:solidFill>
                <a:latin typeface="Muli" charset="0"/>
                <a:cs typeface="Muli" charset="0"/>
              </a:rPr>
              <a:t>Tương thích với các thư viện sẵn có</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1" name="Google Shape;1691;p63"/>
          <p:cNvSpPr txBox="1"/>
          <p:nvPr/>
        </p:nvSpPr>
        <p:spPr>
          <a:xfrm>
            <a:off x="5474970" y="3623628"/>
            <a:ext cx="1626235" cy="39687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vi-VN" altLang="en-GB" dirty="0">
                <a:latin typeface="Muli"/>
                <a:ea typeface="Muli"/>
                <a:cs typeface="Muli"/>
                <a:sym typeface="Muli"/>
              </a:rPr>
              <a:t>Ký hiệu: </a:t>
            </a:r>
            <a:r>
              <a:rPr lang="en-GB" dirty="0">
                <a:latin typeface="Muli"/>
                <a:ea typeface="Muli"/>
                <a:cs typeface="Muli"/>
                <a:sym typeface="Muli"/>
              </a:rPr>
              <a:t>(P, P, C)</a:t>
            </a:r>
            <a:endParaRPr dirty="0">
              <a:latin typeface="Muli"/>
              <a:ea typeface="Muli"/>
              <a:cs typeface="Muli"/>
              <a:sym typeface="Muli"/>
            </a:endParaRPr>
          </a:p>
        </p:txBody>
      </p:sp>
      <p:sp>
        <p:nvSpPr>
          <p:cNvPr id="2" name="Google Shape;1690;p63"/>
          <p:cNvSpPr txBox="1"/>
          <p:nvPr/>
        </p:nvSpPr>
        <p:spPr>
          <a:xfrm>
            <a:off x="972820" y="3625215"/>
            <a:ext cx="1995805" cy="39687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vi-VN" altLang="en-GB" dirty="0">
                <a:latin typeface="Muli"/>
                <a:ea typeface="Muli"/>
                <a:cs typeface="Muli"/>
                <a:sym typeface="Muli"/>
              </a:rPr>
              <a:t>Ký hiệu: </a:t>
            </a:r>
            <a:r>
              <a:rPr lang="en-GB" dirty="0">
                <a:latin typeface="Muli"/>
                <a:ea typeface="Muli"/>
                <a:cs typeface="Muli"/>
                <a:sym typeface="Muli"/>
              </a:rPr>
              <a:t>(W, H, C)</a:t>
            </a:r>
            <a:endParaRPr dirty="0">
              <a:latin typeface="Muli"/>
              <a:ea typeface="Muli"/>
              <a:cs typeface="Muli"/>
              <a:sym typeface="Muli"/>
            </a:endParaRPr>
          </a:p>
        </p:txBody>
      </p:sp>
      <p:pic>
        <p:nvPicPr>
          <p:cNvPr id="3" name="Picture 2" descr="IMG_20240527_154542"/>
          <p:cNvPicPr>
            <a:picLocks noChangeAspect="1"/>
          </p:cNvPicPr>
          <p:nvPr/>
        </p:nvPicPr>
        <p:blipFill>
          <a:blip r:embed="rId3"/>
          <a:stretch>
            <a:fillRect/>
          </a:stretch>
        </p:blipFill>
        <p:spPr>
          <a:xfrm>
            <a:off x="972820" y="657860"/>
            <a:ext cx="2861945" cy="2852420"/>
          </a:xfrm>
          <a:prstGeom prst="rect">
            <a:avLst/>
          </a:prstGeom>
        </p:spPr>
      </p:pic>
      <p:grpSp>
        <p:nvGrpSpPr>
          <p:cNvPr id="21" name="Group 20"/>
          <p:cNvGrpSpPr/>
          <p:nvPr/>
        </p:nvGrpSpPr>
        <p:grpSpPr>
          <a:xfrm>
            <a:off x="5474970" y="657860"/>
            <a:ext cx="2861945" cy="2852420"/>
            <a:chOff x="8394" y="1170"/>
            <a:chExt cx="4507" cy="4492"/>
          </a:xfrm>
        </p:grpSpPr>
        <p:pic>
          <p:nvPicPr>
            <p:cNvPr id="12" name="Picture 11" descr="row-1-column-1"/>
            <p:cNvPicPr>
              <a:picLocks noChangeAspect="1"/>
            </p:cNvPicPr>
            <p:nvPr/>
          </p:nvPicPr>
          <p:blipFill>
            <a:blip r:embed="rId4"/>
            <a:stretch>
              <a:fillRect/>
            </a:stretch>
          </p:blipFill>
          <p:spPr>
            <a:xfrm>
              <a:off x="8394" y="1170"/>
              <a:ext cx="1440" cy="1440"/>
            </a:xfrm>
            <a:prstGeom prst="rect">
              <a:avLst/>
            </a:prstGeom>
          </p:spPr>
        </p:pic>
        <p:pic>
          <p:nvPicPr>
            <p:cNvPr id="13" name="Picture 12" descr="row-1-column-2"/>
            <p:cNvPicPr>
              <a:picLocks noChangeAspect="1"/>
            </p:cNvPicPr>
            <p:nvPr/>
          </p:nvPicPr>
          <p:blipFill>
            <a:blip r:embed="rId5"/>
            <a:stretch>
              <a:fillRect/>
            </a:stretch>
          </p:blipFill>
          <p:spPr>
            <a:xfrm>
              <a:off x="9927" y="1170"/>
              <a:ext cx="1441" cy="1440"/>
            </a:xfrm>
            <a:prstGeom prst="rect">
              <a:avLst/>
            </a:prstGeom>
          </p:spPr>
        </p:pic>
        <p:pic>
          <p:nvPicPr>
            <p:cNvPr id="14" name="Picture 13" descr="row-1-column-3"/>
            <p:cNvPicPr>
              <a:picLocks noChangeAspect="1"/>
            </p:cNvPicPr>
            <p:nvPr/>
          </p:nvPicPr>
          <p:blipFill>
            <a:blip r:embed="rId6"/>
            <a:stretch>
              <a:fillRect/>
            </a:stretch>
          </p:blipFill>
          <p:spPr>
            <a:xfrm>
              <a:off x="11461" y="1170"/>
              <a:ext cx="1440" cy="1440"/>
            </a:xfrm>
            <a:prstGeom prst="rect">
              <a:avLst/>
            </a:prstGeom>
          </p:spPr>
        </p:pic>
        <p:pic>
          <p:nvPicPr>
            <p:cNvPr id="15" name="Picture 14" descr="row-2-column-1"/>
            <p:cNvPicPr>
              <a:picLocks noChangeAspect="1"/>
            </p:cNvPicPr>
            <p:nvPr/>
          </p:nvPicPr>
          <p:blipFill>
            <a:blip r:embed="rId7"/>
            <a:stretch>
              <a:fillRect/>
            </a:stretch>
          </p:blipFill>
          <p:spPr>
            <a:xfrm>
              <a:off x="8394" y="2696"/>
              <a:ext cx="1439" cy="1440"/>
            </a:xfrm>
            <a:prstGeom prst="rect">
              <a:avLst/>
            </a:prstGeom>
          </p:spPr>
        </p:pic>
        <p:pic>
          <p:nvPicPr>
            <p:cNvPr id="16" name="Picture 15" descr="row-2-column-2"/>
            <p:cNvPicPr>
              <a:picLocks noChangeAspect="1"/>
            </p:cNvPicPr>
            <p:nvPr/>
          </p:nvPicPr>
          <p:blipFill>
            <a:blip r:embed="rId8"/>
            <a:stretch>
              <a:fillRect/>
            </a:stretch>
          </p:blipFill>
          <p:spPr>
            <a:xfrm>
              <a:off x="9927" y="2696"/>
              <a:ext cx="1440" cy="1440"/>
            </a:xfrm>
            <a:prstGeom prst="rect">
              <a:avLst/>
            </a:prstGeom>
          </p:spPr>
        </p:pic>
        <p:pic>
          <p:nvPicPr>
            <p:cNvPr id="17" name="Picture 16" descr="row-2-column-3"/>
            <p:cNvPicPr>
              <a:picLocks noChangeAspect="1"/>
            </p:cNvPicPr>
            <p:nvPr/>
          </p:nvPicPr>
          <p:blipFill>
            <a:blip r:embed="rId9"/>
            <a:stretch>
              <a:fillRect/>
            </a:stretch>
          </p:blipFill>
          <p:spPr>
            <a:xfrm>
              <a:off x="11461" y="2696"/>
              <a:ext cx="1438" cy="1440"/>
            </a:xfrm>
            <a:prstGeom prst="rect">
              <a:avLst/>
            </a:prstGeom>
          </p:spPr>
        </p:pic>
        <p:pic>
          <p:nvPicPr>
            <p:cNvPr id="18" name="Picture 17" descr="row-3-column-1"/>
            <p:cNvPicPr>
              <a:picLocks noChangeAspect="1"/>
            </p:cNvPicPr>
            <p:nvPr/>
          </p:nvPicPr>
          <p:blipFill>
            <a:blip r:embed="rId10"/>
            <a:stretch>
              <a:fillRect/>
            </a:stretch>
          </p:blipFill>
          <p:spPr>
            <a:xfrm>
              <a:off x="8394" y="4222"/>
              <a:ext cx="1440" cy="1440"/>
            </a:xfrm>
            <a:prstGeom prst="rect">
              <a:avLst/>
            </a:prstGeom>
          </p:spPr>
        </p:pic>
        <p:pic>
          <p:nvPicPr>
            <p:cNvPr id="19" name="Picture 18" descr="row-3-column-2"/>
            <p:cNvPicPr>
              <a:picLocks noChangeAspect="1"/>
            </p:cNvPicPr>
            <p:nvPr/>
          </p:nvPicPr>
          <p:blipFill>
            <a:blip r:embed="rId11"/>
            <a:stretch>
              <a:fillRect/>
            </a:stretch>
          </p:blipFill>
          <p:spPr>
            <a:xfrm>
              <a:off x="9926" y="4222"/>
              <a:ext cx="1441" cy="1440"/>
            </a:xfrm>
            <a:prstGeom prst="rect">
              <a:avLst/>
            </a:prstGeom>
          </p:spPr>
        </p:pic>
        <p:pic>
          <p:nvPicPr>
            <p:cNvPr id="20" name="Picture 19" descr="row-3-column-3"/>
            <p:cNvPicPr>
              <a:picLocks noChangeAspect="1"/>
            </p:cNvPicPr>
            <p:nvPr/>
          </p:nvPicPr>
          <p:blipFill>
            <a:blip r:embed="rId12"/>
            <a:stretch>
              <a:fillRect/>
            </a:stretch>
          </p:blipFill>
          <p:spPr>
            <a:xfrm>
              <a:off x="11459" y="4222"/>
              <a:ext cx="1440" cy="1440"/>
            </a:xfrm>
            <a:prstGeom prst="rect">
              <a:avLst/>
            </a:prstGeom>
          </p:spPr>
        </p:pic>
      </p:grpSp>
      <p:sp>
        <p:nvSpPr>
          <p:cNvPr id="22" name="Google Shape;1690;p63"/>
          <p:cNvSpPr txBox="1"/>
          <p:nvPr/>
        </p:nvSpPr>
        <p:spPr>
          <a:xfrm>
            <a:off x="972820" y="4238308"/>
            <a:ext cx="3159760" cy="39687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vi-VN" altLang="en-US" dirty="0">
                <a:latin typeface="Muli"/>
                <a:ea typeface="Muli"/>
                <a:cs typeface="Muli"/>
                <a:sym typeface="Muli"/>
              </a:rPr>
              <a:t>Tổng số lượng patch: N=</a:t>
            </a:r>
            <a:r>
              <a:rPr lang="en-US" altLang="vi-VN" dirty="0">
                <a:latin typeface="Muli"/>
                <a:ea typeface="Muli"/>
                <a:cs typeface="Muli"/>
                <a:sym typeface="Muli"/>
              </a:rPr>
              <a:t>(HW)/P</a:t>
            </a:r>
            <a:r>
              <a:rPr lang="en-US" altLang="vi-VN" baseline="30000" dirty="0">
                <a:latin typeface="Muli"/>
                <a:ea typeface="Muli"/>
                <a:cs typeface="Muli"/>
                <a:sym typeface="Muli"/>
              </a:rPr>
              <a:t>2</a:t>
            </a:r>
          </a:p>
        </p:txBody>
      </p:sp>
      <p:sp>
        <p:nvSpPr>
          <p:cNvPr id="4" name="Google Shape;1690;p63"/>
          <p:cNvSpPr txBox="1"/>
          <p:nvPr/>
        </p:nvSpPr>
        <p:spPr>
          <a:xfrm>
            <a:off x="5474970" y="4238308"/>
            <a:ext cx="3159760" cy="39687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vi-VN" altLang="en-US" dirty="0">
                <a:latin typeface="Muli"/>
                <a:ea typeface="Muli"/>
                <a:cs typeface="Muli"/>
                <a:sym typeface="Muli"/>
              </a:rPr>
              <a:t>Chiều của patch: </a:t>
            </a:r>
            <a:r>
              <a:rPr lang="vi-VN" dirty="0">
                <a:latin typeface="Muli"/>
                <a:ea typeface="Muli"/>
                <a:cs typeface="Muli"/>
                <a:sym typeface="Muli"/>
              </a:rPr>
              <a:t>(N,P,P,C)</a:t>
            </a:r>
            <a:endParaRPr lang="vi-VN" baseline="30000" dirty="0">
              <a:latin typeface="Muli"/>
              <a:ea typeface="Muli"/>
              <a:cs typeface="Muli"/>
              <a:sym typeface="Mul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grpSp>
        <p:nvGrpSpPr>
          <p:cNvPr id="1540" name="Google Shape;1540;p59"/>
          <p:cNvGrpSpPr/>
          <p:nvPr/>
        </p:nvGrpSpPr>
        <p:grpSpPr>
          <a:xfrm rot="474658">
            <a:off x="5870958" y="1256589"/>
            <a:ext cx="1557467" cy="585348"/>
            <a:chOff x="4345425" y="2175475"/>
            <a:chExt cx="800750" cy="176025"/>
          </a:xfrm>
        </p:grpSpPr>
        <p:sp>
          <p:nvSpPr>
            <p:cNvPr id="1541" name="Google Shape;1541;p5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59"/>
          <p:cNvGrpSpPr/>
          <p:nvPr/>
        </p:nvGrpSpPr>
        <p:grpSpPr>
          <a:xfrm rot="474658">
            <a:off x="5870958" y="2259764"/>
            <a:ext cx="1557467" cy="585348"/>
            <a:chOff x="4345425" y="2175475"/>
            <a:chExt cx="800750" cy="176025"/>
          </a:xfrm>
        </p:grpSpPr>
        <p:sp>
          <p:nvSpPr>
            <p:cNvPr id="1544" name="Google Shape;1544;p5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59"/>
          <p:cNvGrpSpPr/>
          <p:nvPr/>
        </p:nvGrpSpPr>
        <p:grpSpPr>
          <a:xfrm rot="474658">
            <a:off x="5870958" y="3262939"/>
            <a:ext cx="1557467" cy="585348"/>
            <a:chOff x="4345425" y="2175475"/>
            <a:chExt cx="800750" cy="176025"/>
          </a:xfrm>
        </p:grpSpPr>
        <p:sp>
          <p:nvSpPr>
            <p:cNvPr id="1547" name="Google Shape;1547;p5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59"/>
          <p:cNvGrpSpPr/>
          <p:nvPr/>
        </p:nvGrpSpPr>
        <p:grpSpPr>
          <a:xfrm rot="474658">
            <a:off x="1892381" y="1271100"/>
            <a:ext cx="1557467" cy="585348"/>
            <a:chOff x="4345425" y="2175475"/>
            <a:chExt cx="800750" cy="176025"/>
          </a:xfrm>
        </p:grpSpPr>
        <p:sp>
          <p:nvSpPr>
            <p:cNvPr id="1550" name="Google Shape;1550;p5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59"/>
          <p:cNvGrpSpPr/>
          <p:nvPr/>
        </p:nvGrpSpPr>
        <p:grpSpPr>
          <a:xfrm rot="474658">
            <a:off x="1892381" y="2277962"/>
            <a:ext cx="1557467" cy="585348"/>
            <a:chOff x="4345425" y="2175475"/>
            <a:chExt cx="800750" cy="176025"/>
          </a:xfrm>
        </p:grpSpPr>
        <p:sp>
          <p:nvSpPr>
            <p:cNvPr id="1553" name="Google Shape;1553;p5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59"/>
          <p:cNvGrpSpPr/>
          <p:nvPr/>
        </p:nvGrpSpPr>
        <p:grpSpPr>
          <a:xfrm rot="474658">
            <a:off x="1892381" y="3266388"/>
            <a:ext cx="1557467" cy="585348"/>
            <a:chOff x="4345425" y="2175475"/>
            <a:chExt cx="800750" cy="176025"/>
          </a:xfrm>
        </p:grpSpPr>
        <p:sp>
          <p:nvSpPr>
            <p:cNvPr id="1556" name="Google Shape;1556;p5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9"/>
          <p:cNvGrpSpPr/>
          <p:nvPr/>
        </p:nvGrpSpPr>
        <p:grpSpPr>
          <a:xfrm>
            <a:off x="3091774" y="887887"/>
            <a:ext cx="2960453" cy="176025"/>
            <a:chOff x="4345425" y="2175475"/>
            <a:chExt cx="800750" cy="176025"/>
          </a:xfrm>
        </p:grpSpPr>
        <p:sp>
          <p:nvSpPr>
            <p:cNvPr id="1559" name="Google Shape;1559;p5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59"/>
          <p:cNvSpPr txBox="1">
            <a:spLocks noGrp="1"/>
          </p:cNvSpPr>
          <p:nvPr>
            <p:ph type="title" idx="21"/>
          </p:nvPr>
        </p:nvSpPr>
        <p:spPr>
          <a:xfrm>
            <a:off x="720000" y="540000"/>
            <a:ext cx="7704000" cy="36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dirty="0"/>
              <a:t>Nội dung</a:t>
            </a:r>
            <a:endParaRPr dirty="0"/>
          </a:p>
        </p:txBody>
      </p:sp>
      <p:sp>
        <p:nvSpPr>
          <p:cNvPr id="1562" name="Google Shape;1562;p59"/>
          <p:cNvSpPr txBox="1">
            <a:spLocks noGrp="1"/>
          </p:cNvSpPr>
          <p:nvPr>
            <p:ph type="subTitle" idx="5"/>
          </p:nvPr>
        </p:nvSpPr>
        <p:spPr>
          <a:xfrm>
            <a:off x="5908324" y="2589180"/>
            <a:ext cx="2451300" cy="5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VN" dirty="0"/>
              <a:t>Đánh giá mô hình </a:t>
            </a:r>
            <a:r>
              <a:rPr lang="vi-VN" dirty="0" err="1"/>
              <a:t>ViT</a:t>
            </a:r>
            <a:r>
              <a:rPr lang="vi-VN" dirty="0"/>
              <a:t> với các mô hình khác</a:t>
            </a:r>
            <a:endParaRPr dirty="0"/>
          </a:p>
        </p:txBody>
      </p:sp>
      <p:sp>
        <p:nvSpPr>
          <p:cNvPr id="1563" name="Google Shape;1563;p59"/>
          <p:cNvSpPr txBox="1">
            <a:spLocks noGrp="1"/>
          </p:cNvSpPr>
          <p:nvPr>
            <p:ph type="subTitle" idx="1"/>
          </p:nvPr>
        </p:nvSpPr>
        <p:spPr>
          <a:xfrm>
            <a:off x="5908324" y="1573018"/>
            <a:ext cx="2451300" cy="5493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pPr>
            <a:r>
              <a:rPr lang="vi-VN" dirty="0"/>
              <a:t>Những </a:t>
            </a:r>
            <a:r>
              <a:rPr lang="vi-VN"/>
              <a:t>gì diễn </a:t>
            </a:r>
            <a:r>
              <a:rPr lang="vi-VN" dirty="0"/>
              <a:t>ra trong mô hình </a:t>
            </a:r>
            <a:r>
              <a:rPr lang="vi-VN" dirty="0" err="1"/>
              <a:t>ViT</a:t>
            </a:r>
            <a:endParaRPr dirty="0"/>
          </a:p>
        </p:txBody>
      </p:sp>
      <p:sp>
        <p:nvSpPr>
          <p:cNvPr id="1564" name="Google Shape;1564;p59"/>
          <p:cNvSpPr txBox="1">
            <a:spLocks noGrp="1"/>
          </p:cNvSpPr>
          <p:nvPr>
            <p:ph type="subTitle" idx="3"/>
          </p:nvPr>
        </p:nvSpPr>
        <p:spPr>
          <a:xfrm>
            <a:off x="5908324" y="3563486"/>
            <a:ext cx="24513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VN" dirty="0"/>
              <a:t>Đưa ra những kết luận trên dữ liệu về mô hình</a:t>
            </a:r>
            <a:endParaRPr dirty="0"/>
          </a:p>
        </p:txBody>
      </p:sp>
      <p:sp>
        <p:nvSpPr>
          <p:cNvPr id="1565" name="Google Shape;1565;p59"/>
          <p:cNvSpPr txBox="1">
            <a:spLocks noGrp="1"/>
          </p:cNvSpPr>
          <p:nvPr>
            <p:ph type="subTitle" idx="13"/>
          </p:nvPr>
        </p:nvSpPr>
        <p:spPr>
          <a:xfrm>
            <a:off x="1912664" y="1573018"/>
            <a:ext cx="2451300" cy="5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VN" dirty="0"/>
              <a:t>Điều hình thành nên </a:t>
            </a:r>
            <a:r>
              <a:rPr lang="vi-VN" dirty="0" err="1"/>
              <a:t>Transfomer</a:t>
            </a:r>
            <a:endParaRPr dirty="0"/>
          </a:p>
        </p:txBody>
      </p:sp>
      <p:sp>
        <p:nvSpPr>
          <p:cNvPr id="1566" name="Google Shape;1566;p59"/>
          <p:cNvSpPr txBox="1">
            <a:spLocks noGrp="1"/>
          </p:cNvSpPr>
          <p:nvPr>
            <p:ph type="ctrTitle"/>
          </p:nvPr>
        </p:nvSpPr>
        <p:spPr>
          <a:xfrm>
            <a:off x="5908324" y="1290427"/>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VN" dirty="0"/>
              <a:t>Kiến trúc</a:t>
            </a:r>
            <a:endParaRPr dirty="0"/>
          </a:p>
        </p:txBody>
      </p:sp>
      <p:sp>
        <p:nvSpPr>
          <p:cNvPr id="1567" name="Google Shape;1567;p59"/>
          <p:cNvSpPr txBox="1">
            <a:spLocks noGrp="1"/>
          </p:cNvSpPr>
          <p:nvPr>
            <p:ph type="title" idx="2"/>
          </p:nvPr>
        </p:nvSpPr>
        <p:spPr>
          <a:xfrm>
            <a:off x="4903953" y="1280000"/>
            <a:ext cx="814500" cy="57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dirty="0"/>
              <a:t>04</a:t>
            </a:r>
            <a:endParaRPr dirty="0"/>
          </a:p>
        </p:txBody>
      </p:sp>
      <p:sp>
        <p:nvSpPr>
          <p:cNvPr id="1568" name="Google Shape;1568;p59"/>
          <p:cNvSpPr txBox="1">
            <a:spLocks noGrp="1"/>
          </p:cNvSpPr>
          <p:nvPr>
            <p:ph type="title" idx="4"/>
          </p:nvPr>
        </p:nvSpPr>
        <p:spPr>
          <a:xfrm>
            <a:off x="4903953" y="3277304"/>
            <a:ext cx="814500" cy="57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06</a:t>
            </a:r>
            <a:endParaRPr dirty="0"/>
          </a:p>
        </p:txBody>
      </p:sp>
      <p:sp>
        <p:nvSpPr>
          <p:cNvPr id="1569" name="Google Shape;1569;p59"/>
          <p:cNvSpPr txBox="1">
            <a:spLocks noGrp="1"/>
          </p:cNvSpPr>
          <p:nvPr>
            <p:ph type="title" idx="6"/>
          </p:nvPr>
        </p:nvSpPr>
        <p:spPr>
          <a:xfrm>
            <a:off x="4903953" y="2306644"/>
            <a:ext cx="814500" cy="57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dirty="0"/>
              <a:t>05</a:t>
            </a:r>
            <a:endParaRPr dirty="0"/>
          </a:p>
        </p:txBody>
      </p:sp>
      <p:sp>
        <p:nvSpPr>
          <p:cNvPr id="1570" name="Google Shape;1570;p59"/>
          <p:cNvSpPr txBox="1">
            <a:spLocks noGrp="1"/>
          </p:cNvSpPr>
          <p:nvPr>
            <p:ph type="ctrTitle" idx="7"/>
          </p:nvPr>
        </p:nvSpPr>
        <p:spPr>
          <a:xfrm>
            <a:off x="5908324" y="2311104"/>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So sánh</a:t>
            </a:r>
            <a:endParaRPr dirty="0"/>
          </a:p>
        </p:txBody>
      </p:sp>
      <p:sp>
        <p:nvSpPr>
          <p:cNvPr id="1571" name="Google Shape;1571;p59"/>
          <p:cNvSpPr txBox="1">
            <a:spLocks noGrp="1"/>
          </p:cNvSpPr>
          <p:nvPr>
            <p:ph type="ctrTitle" idx="8"/>
          </p:nvPr>
        </p:nvSpPr>
        <p:spPr>
          <a:xfrm>
            <a:off x="5908324" y="3282994"/>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VN" dirty="0"/>
              <a:t>Kết luận</a:t>
            </a:r>
            <a:endParaRPr dirty="0"/>
          </a:p>
        </p:txBody>
      </p:sp>
      <p:sp>
        <p:nvSpPr>
          <p:cNvPr id="1572" name="Google Shape;1572;p59"/>
          <p:cNvSpPr txBox="1">
            <a:spLocks noGrp="1"/>
          </p:cNvSpPr>
          <p:nvPr>
            <p:ph type="ctrTitle" idx="9"/>
          </p:nvPr>
        </p:nvSpPr>
        <p:spPr>
          <a:xfrm>
            <a:off x="1912664" y="1297314"/>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Ý tưởng</a:t>
            </a:r>
            <a:endParaRPr dirty="0"/>
          </a:p>
        </p:txBody>
      </p:sp>
      <p:sp>
        <p:nvSpPr>
          <p:cNvPr id="1573" name="Google Shape;1573;p59"/>
          <p:cNvSpPr txBox="1">
            <a:spLocks noGrp="1"/>
          </p:cNvSpPr>
          <p:nvPr>
            <p:ph type="title" idx="14"/>
          </p:nvPr>
        </p:nvSpPr>
        <p:spPr>
          <a:xfrm>
            <a:off x="784376" y="1286887"/>
            <a:ext cx="814500" cy="57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01</a:t>
            </a:r>
            <a:endParaRPr/>
          </a:p>
        </p:txBody>
      </p:sp>
      <p:sp>
        <p:nvSpPr>
          <p:cNvPr id="1574" name="Google Shape;1574;p59"/>
          <p:cNvSpPr txBox="1">
            <a:spLocks noGrp="1"/>
          </p:cNvSpPr>
          <p:nvPr>
            <p:ph type="subTitle" idx="15"/>
          </p:nvPr>
        </p:nvSpPr>
        <p:spPr>
          <a:xfrm>
            <a:off x="1912664" y="3563486"/>
            <a:ext cx="24513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VN" dirty="0"/>
              <a:t>Giới thiệu tổng quan về </a:t>
            </a:r>
            <a:r>
              <a:rPr lang="vi-VN" dirty="0" err="1"/>
              <a:t>ViT</a:t>
            </a:r>
            <a:endParaRPr dirty="0"/>
          </a:p>
        </p:txBody>
      </p:sp>
      <p:sp>
        <p:nvSpPr>
          <p:cNvPr id="1575" name="Google Shape;1575;p59"/>
          <p:cNvSpPr txBox="1">
            <a:spLocks noGrp="1"/>
          </p:cNvSpPr>
          <p:nvPr>
            <p:ph type="title" idx="16"/>
          </p:nvPr>
        </p:nvSpPr>
        <p:spPr>
          <a:xfrm>
            <a:off x="784376" y="3284192"/>
            <a:ext cx="814500" cy="57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dirty="0"/>
              <a:t>03</a:t>
            </a:r>
            <a:endParaRPr dirty="0"/>
          </a:p>
        </p:txBody>
      </p:sp>
      <p:sp>
        <p:nvSpPr>
          <p:cNvPr id="1576" name="Google Shape;1576;p59"/>
          <p:cNvSpPr txBox="1">
            <a:spLocks noGrp="1"/>
          </p:cNvSpPr>
          <p:nvPr>
            <p:ph type="subTitle" idx="17"/>
          </p:nvPr>
        </p:nvSpPr>
        <p:spPr>
          <a:xfrm>
            <a:off x="1912664" y="2596068"/>
            <a:ext cx="2451300" cy="5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VN" dirty="0"/>
              <a:t>Lý do khai sinh ra mô hình này</a:t>
            </a:r>
            <a:endParaRPr dirty="0"/>
          </a:p>
        </p:txBody>
      </p:sp>
      <p:sp>
        <p:nvSpPr>
          <p:cNvPr id="1577" name="Google Shape;1577;p59"/>
          <p:cNvSpPr txBox="1">
            <a:spLocks noGrp="1"/>
          </p:cNvSpPr>
          <p:nvPr>
            <p:ph type="title" idx="18"/>
          </p:nvPr>
        </p:nvSpPr>
        <p:spPr>
          <a:xfrm>
            <a:off x="784376" y="2313531"/>
            <a:ext cx="814500" cy="57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dirty="0"/>
              <a:t>02</a:t>
            </a:r>
            <a:endParaRPr dirty="0"/>
          </a:p>
        </p:txBody>
      </p:sp>
      <p:sp>
        <p:nvSpPr>
          <p:cNvPr id="1578" name="Google Shape;1578;p59"/>
          <p:cNvSpPr txBox="1">
            <a:spLocks noGrp="1"/>
          </p:cNvSpPr>
          <p:nvPr>
            <p:ph type="ctrTitle" idx="19"/>
          </p:nvPr>
        </p:nvSpPr>
        <p:spPr>
          <a:xfrm>
            <a:off x="1912664" y="2304052"/>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VN" dirty="0"/>
              <a:t>Sự khác biệt</a:t>
            </a:r>
            <a:endParaRPr dirty="0"/>
          </a:p>
        </p:txBody>
      </p:sp>
      <p:sp>
        <p:nvSpPr>
          <p:cNvPr id="1579" name="Google Shape;1579;p59"/>
          <p:cNvSpPr txBox="1">
            <a:spLocks noGrp="1"/>
          </p:cNvSpPr>
          <p:nvPr>
            <p:ph type="ctrTitle" idx="20"/>
          </p:nvPr>
        </p:nvSpPr>
        <p:spPr>
          <a:xfrm>
            <a:off x="1912664" y="3289882"/>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hình </a:t>
            </a:r>
            <a:r>
              <a:rPr lang="vi-VN" dirty="0" err="1"/>
              <a:t>ViT</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7" name="Picture 6" descr="A slice of pizza on a plate&#10;&#10;Description automatically generated">
            <a:extLst>
              <a:ext uri="{FF2B5EF4-FFF2-40B4-BE49-F238E27FC236}">
                <a16:creationId xmlns:a16="http://schemas.microsoft.com/office/drawing/2014/main" id="{38A463C9-3E05-FC2F-75C5-7DC0A148918B}"/>
              </a:ext>
            </a:extLst>
          </p:cNvPr>
          <p:cNvPicPr>
            <a:picLocks noChangeAspect="1"/>
          </p:cNvPicPr>
          <p:nvPr/>
        </p:nvPicPr>
        <p:blipFill>
          <a:blip r:embed="rId3"/>
          <a:stretch>
            <a:fillRect/>
          </a:stretch>
        </p:blipFill>
        <p:spPr>
          <a:xfrm>
            <a:off x="895815" y="500294"/>
            <a:ext cx="7620000" cy="4276725"/>
          </a:xfrm>
          <a:prstGeom prst="rect">
            <a:avLst/>
          </a:prstGeom>
        </p:spPr>
      </p:pic>
    </p:spTree>
    <p:extLst>
      <p:ext uri="{BB962C8B-B14F-4D97-AF65-F5344CB8AC3E}">
        <p14:creationId xmlns:p14="http://schemas.microsoft.com/office/powerpoint/2010/main" val="214215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698;p64">
            <a:extLst>
              <a:ext uri="{FF2B5EF4-FFF2-40B4-BE49-F238E27FC236}">
                <a16:creationId xmlns:a16="http://schemas.microsoft.com/office/drawing/2014/main" id="{89D0F776-77DA-0237-0A4D-04DAD59868B6}"/>
              </a:ext>
            </a:extLst>
          </p:cNvPr>
          <p:cNvPicPr preferRelativeResize="0"/>
          <p:nvPr/>
        </p:nvPicPr>
        <p:blipFill>
          <a:blip r:embed="rId2"/>
          <a:srcRect r="31724"/>
          <a:stretch>
            <a:fillRect/>
          </a:stretch>
        </p:blipFill>
        <p:spPr>
          <a:xfrm>
            <a:off x="1771967" y="495301"/>
            <a:ext cx="5748973" cy="4465320"/>
          </a:xfrm>
          <a:prstGeom prst="rect">
            <a:avLst/>
          </a:prstGeom>
          <a:noFill/>
          <a:ln>
            <a:noFill/>
          </a:ln>
        </p:spPr>
      </p:pic>
    </p:spTree>
    <p:extLst>
      <p:ext uri="{BB962C8B-B14F-4D97-AF65-F5344CB8AC3E}">
        <p14:creationId xmlns:p14="http://schemas.microsoft.com/office/powerpoint/2010/main" val="167161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omputer system&#10;&#10;Description automatically generated with medium confidence">
            <a:extLst>
              <a:ext uri="{FF2B5EF4-FFF2-40B4-BE49-F238E27FC236}">
                <a16:creationId xmlns:a16="http://schemas.microsoft.com/office/drawing/2014/main" id="{2C59AF73-085E-80E2-B246-6BA7F1CE3223}"/>
              </a:ext>
            </a:extLst>
          </p:cNvPr>
          <p:cNvPicPr>
            <a:picLocks noChangeAspect="1"/>
          </p:cNvPicPr>
          <p:nvPr/>
        </p:nvPicPr>
        <p:blipFill>
          <a:blip r:embed="rId3"/>
          <a:stretch>
            <a:fillRect/>
          </a:stretch>
        </p:blipFill>
        <p:spPr>
          <a:xfrm>
            <a:off x="586740" y="278511"/>
            <a:ext cx="8313420" cy="4586478"/>
          </a:xfrm>
          <a:prstGeom prst="rect">
            <a:avLst/>
          </a:prstGeom>
        </p:spPr>
      </p:pic>
    </p:spTree>
    <p:extLst>
      <p:ext uri="{BB962C8B-B14F-4D97-AF65-F5344CB8AC3E}">
        <p14:creationId xmlns:p14="http://schemas.microsoft.com/office/powerpoint/2010/main" val="763198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41FB50-BF72-4D22-9547-8B844767424E}"/>
              </a:ext>
            </a:extLst>
          </p:cNvPr>
          <p:cNvPicPr>
            <a:picLocks noChangeAspect="1"/>
          </p:cNvPicPr>
          <p:nvPr/>
        </p:nvPicPr>
        <p:blipFill>
          <a:blip r:embed="rId3"/>
          <a:stretch>
            <a:fillRect/>
          </a:stretch>
        </p:blipFill>
        <p:spPr>
          <a:xfrm>
            <a:off x="208157" y="1151443"/>
            <a:ext cx="8727687" cy="2364828"/>
          </a:xfrm>
          <a:prstGeom prst="rect">
            <a:avLst/>
          </a:prstGeom>
        </p:spPr>
      </p:pic>
      <p:grpSp>
        <p:nvGrpSpPr>
          <p:cNvPr id="12" name="Group 11">
            <a:extLst>
              <a:ext uri="{FF2B5EF4-FFF2-40B4-BE49-F238E27FC236}">
                <a16:creationId xmlns:a16="http://schemas.microsoft.com/office/drawing/2014/main" id="{FE324BAC-6407-F70D-90B8-36AC5752CBA7}"/>
              </a:ext>
            </a:extLst>
          </p:cNvPr>
          <p:cNvGrpSpPr/>
          <p:nvPr/>
        </p:nvGrpSpPr>
        <p:grpSpPr>
          <a:xfrm>
            <a:off x="3271025" y="3179916"/>
            <a:ext cx="5724293" cy="1190818"/>
            <a:chOff x="3271025" y="3179916"/>
            <a:chExt cx="5724293" cy="1190818"/>
          </a:xfrm>
        </p:grpSpPr>
        <p:pic>
          <p:nvPicPr>
            <p:cNvPr id="7" name="Picture 6">
              <a:extLst>
                <a:ext uri="{FF2B5EF4-FFF2-40B4-BE49-F238E27FC236}">
                  <a16:creationId xmlns:a16="http://schemas.microsoft.com/office/drawing/2014/main" id="{0C51A041-D556-293B-5A9F-6EA9CE707A32}"/>
                </a:ext>
              </a:extLst>
            </p:cNvPr>
            <p:cNvPicPr>
              <a:picLocks noChangeAspect="1"/>
            </p:cNvPicPr>
            <p:nvPr/>
          </p:nvPicPr>
          <p:blipFill>
            <a:blip r:embed="rId4"/>
            <a:stretch>
              <a:fillRect/>
            </a:stretch>
          </p:blipFill>
          <p:spPr>
            <a:xfrm>
              <a:off x="3271025" y="3848384"/>
              <a:ext cx="5724293" cy="522350"/>
            </a:xfrm>
            <a:prstGeom prst="rect">
              <a:avLst/>
            </a:prstGeom>
            <a:ln>
              <a:solidFill>
                <a:schemeClr val="tx1"/>
              </a:solidFill>
            </a:ln>
          </p:spPr>
        </p:pic>
        <p:sp>
          <p:nvSpPr>
            <p:cNvPr id="11" name="Arrow: Bent-Up 10">
              <a:extLst>
                <a:ext uri="{FF2B5EF4-FFF2-40B4-BE49-F238E27FC236}">
                  <a16:creationId xmlns:a16="http://schemas.microsoft.com/office/drawing/2014/main" id="{0CF34C81-DC97-8784-A078-0276DF771CA7}"/>
                </a:ext>
              </a:extLst>
            </p:cNvPr>
            <p:cNvSpPr/>
            <p:nvPr/>
          </p:nvSpPr>
          <p:spPr>
            <a:xfrm rot="10800000" flipH="1">
              <a:off x="8192429" y="3179916"/>
              <a:ext cx="743414" cy="672710"/>
            </a:xfrm>
            <a:prstGeom prst="bentUp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249619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07815" y="539750"/>
            <a:ext cx="4316095" cy="488950"/>
          </a:xfrm>
        </p:spPr>
        <p:txBody>
          <a:bodyPr/>
          <a:lstStyle/>
          <a:p>
            <a:r>
              <a:rPr lang="vi-VN" altLang="en-US" dirty="0" err="1"/>
              <a:t>Positional</a:t>
            </a:r>
            <a:r>
              <a:rPr lang="vi-VN" altLang="en-US" dirty="0"/>
              <a:t> </a:t>
            </a:r>
            <a:r>
              <a:rPr lang="vi-VN" altLang="en-US" dirty="0" err="1"/>
              <a:t>Encoding</a:t>
            </a:r>
            <a:endParaRPr lang="vi-VN" altLang="en-US" dirty="0"/>
          </a:p>
        </p:txBody>
      </p:sp>
      <p:graphicFrame>
        <p:nvGraphicFramePr>
          <p:cNvPr id="6" name="Table 5"/>
          <p:cNvGraphicFramePr/>
          <p:nvPr/>
        </p:nvGraphicFramePr>
        <p:xfrm>
          <a:off x="1322070" y="1288098"/>
          <a:ext cx="6499860" cy="2567305"/>
        </p:xfrm>
        <a:graphic>
          <a:graphicData uri="http://schemas.openxmlformats.org/drawingml/2006/table">
            <a:tbl>
              <a:tblPr firstRow="1" bandRow="1">
                <a:tableStyleId>{5C22544A-7EE6-4342-B048-85BDC9FD1C3A}</a:tableStyleId>
              </a:tblPr>
              <a:tblGrid>
                <a:gridCol w="1083310">
                  <a:extLst>
                    <a:ext uri="{9D8B030D-6E8A-4147-A177-3AD203B41FA5}">
                      <a16:colId xmlns:a16="http://schemas.microsoft.com/office/drawing/2014/main" val="20000"/>
                    </a:ext>
                  </a:extLst>
                </a:gridCol>
                <a:gridCol w="1083310">
                  <a:extLst>
                    <a:ext uri="{9D8B030D-6E8A-4147-A177-3AD203B41FA5}">
                      <a16:colId xmlns:a16="http://schemas.microsoft.com/office/drawing/2014/main" val="20001"/>
                    </a:ext>
                  </a:extLst>
                </a:gridCol>
                <a:gridCol w="1083310">
                  <a:extLst>
                    <a:ext uri="{9D8B030D-6E8A-4147-A177-3AD203B41FA5}">
                      <a16:colId xmlns:a16="http://schemas.microsoft.com/office/drawing/2014/main" val="20002"/>
                    </a:ext>
                  </a:extLst>
                </a:gridCol>
                <a:gridCol w="1083310">
                  <a:extLst>
                    <a:ext uri="{9D8B030D-6E8A-4147-A177-3AD203B41FA5}">
                      <a16:colId xmlns:a16="http://schemas.microsoft.com/office/drawing/2014/main" val="20003"/>
                    </a:ext>
                  </a:extLst>
                </a:gridCol>
                <a:gridCol w="1083310">
                  <a:extLst>
                    <a:ext uri="{9D8B030D-6E8A-4147-A177-3AD203B41FA5}">
                      <a16:colId xmlns:a16="http://schemas.microsoft.com/office/drawing/2014/main" val="20004"/>
                    </a:ext>
                  </a:extLst>
                </a:gridCol>
                <a:gridCol w="1083310">
                  <a:extLst>
                    <a:ext uri="{9D8B030D-6E8A-4147-A177-3AD203B41FA5}">
                      <a16:colId xmlns:a16="http://schemas.microsoft.com/office/drawing/2014/main" val="20005"/>
                    </a:ext>
                  </a:extLst>
                </a:gridCol>
              </a:tblGrid>
              <a:tr h="956945">
                <a:tc>
                  <a:txBody>
                    <a:bodyPr/>
                    <a:lstStyle/>
                    <a:p>
                      <a:pPr algn="ctr">
                        <a:buNone/>
                      </a:pPr>
                      <a:r>
                        <a:rPr lang="vi-VN" altLang="en-US" sz="2000">
                          <a:solidFill>
                            <a:schemeClr val="tx1"/>
                          </a:solidFill>
                          <a:latin typeface="Muli" charset="0"/>
                          <a:cs typeface="Muli" charset="0"/>
                        </a:rPr>
                        <a:t>Anh</a:t>
                      </a:r>
                    </a:p>
                  </a:txBody>
                  <a:tcPr anchor="ctr"/>
                </a:tc>
                <a:tc>
                  <a:txBody>
                    <a:bodyPr/>
                    <a:lstStyle/>
                    <a:p>
                      <a:pPr algn="ctr">
                        <a:buNone/>
                      </a:pPr>
                      <a:r>
                        <a:rPr lang="vi-VN" altLang="en-US" sz="2000">
                          <a:solidFill>
                            <a:schemeClr val="tx1"/>
                          </a:solidFill>
                          <a:latin typeface="Muli" charset="0"/>
                          <a:cs typeface="Muli" charset="0"/>
                        </a:rPr>
                        <a:t>đang </a:t>
                      </a:r>
                    </a:p>
                  </a:txBody>
                  <a:tcPr anchor="ctr"/>
                </a:tc>
                <a:tc>
                  <a:txBody>
                    <a:bodyPr/>
                    <a:lstStyle/>
                    <a:p>
                      <a:pPr algn="ctr">
                        <a:buNone/>
                      </a:pPr>
                      <a:r>
                        <a:rPr lang="vi-VN" altLang="en-US" sz="2000">
                          <a:solidFill>
                            <a:schemeClr val="tx1"/>
                          </a:solidFill>
                          <a:latin typeface="Muli" charset="0"/>
                          <a:cs typeface="Muli" charset="0"/>
                        </a:rPr>
                        <a:t>đi</a:t>
                      </a:r>
                    </a:p>
                  </a:txBody>
                  <a:tcPr anchor="ctr"/>
                </a:tc>
                <a:tc>
                  <a:txBody>
                    <a:bodyPr/>
                    <a:lstStyle/>
                    <a:p>
                      <a:pPr algn="ctr">
                        <a:buNone/>
                      </a:pPr>
                      <a:r>
                        <a:rPr lang="vi-VN" altLang="en-US" sz="2000">
                          <a:solidFill>
                            <a:schemeClr val="tx1"/>
                          </a:solidFill>
                          <a:latin typeface="Muli" charset="0"/>
                          <a:cs typeface="Muli" charset="0"/>
                        </a:rPr>
                        <a:t>học</a:t>
                      </a:r>
                    </a:p>
                  </a:txBody>
                  <a:tcPr anchor="ctr"/>
                </a:tc>
                <a:tc>
                  <a:txBody>
                    <a:bodyPr/>
                    <a:lstStyle/>
                    <a:p>
                      <a:pPr algn="ctr">
                        <a:buNone/>
                      </a:pPr>
                      <a:r>
                        <a:rPr lang="vi-VN" altLang="en-US" sz="2000">
                          <a:solidFill>
                            <a:schemeClr val="tx1"/>
                          </a:solidFill>
                          <a:latin typeface="Muli" charset="0"/>
                          <a:cs typeface="Muli" charset="0"/>
                        </a:rPr>
                        <a:t>tiếng</a:t>
                      </a:r>
                    </a:p>
                  </a:txBody>
                  <a:tcPr anchor="ctr"/>
                </a:tc>
                <a:tc>
                  <a:txBody>
                    <a:bodyPr/>
                    <a:lstStyle/>
                    <a:p>
                      <a:pPr algn="ctr">
                        <a:buNone/>
                      </a:pPr>
                      <a:r>
                        <a:rPr lang="vi-VN" altLang="en-US" sz="2000">
                          <a:solidFill>
                            <a:schemeClr val="tx1"/>
                          </a:solidFill>
                          <a:latin typeface="Muli" charset="0"/>
                          <a:cs typeface="Muli" charset="0"/>
                        </a:rPr>
                        <a:t>Anh</a:t>
                      </a:r>
                    </a:p>
                  </a:txBody>
                  <a:tcPr anchor="ctr"/>
                </a:tc>
                <a:extLst>
                  <a:ext uri="{0D108BD9-81ED-4DB2-BD59-A6C34878D82A}">
                    <a16:rowId xmlns:a16="http://schemas.microsoft.com/office/drawing/2014/main" val="10000"/>
                  </a:ext>
                </a:extLst>
              </a:tr>
              <a:tr h="537210">
                <a:tc>
                  <a:txBody>
                    <a:bodyPr/>
                    <a:lstStyle/>
                    <a:p>
                      <a:pPr algn="ctr">
                        <a:buNone/>
                      </a:pPr>
                      <a:r>
                        <a:rPr lang="vi-VN" altLang="en-US" sz="2000">
                          <a:latin typeface="Muli" charset="0"/>
                          <a:cs typeface="Muli" charset="0"/>
                        </a:rPr>
                        <a:t>e1</a:t>
                      </a:r>
                    </a:p>
                  </a:txBody>
                  <a:tcPr anchor="ctr"/>
                </a:tc>
                <a:tc>
                  <a:txBody>
                    <a:bodyPr/>
                    <a:lstStyle/>
                    <a:p>
                      <a:pPr algn="ctr">
                        <a:buNone/>
                      </a:pPr>
                      <a:r>
                        <a:rPr lang="vi-VN" altLang="en-US" sz="2000">
                          <a:latin typeface="Muli" charset="0"/>
                          <a:cs typeface="Muli" charset="0"/>
                        </a:rPr>
                        <a:t>e2</a:t>
                      </a:r>
                    </a:p>
                  </a:txBody>
                  <a:tcPr anchor="ctr"/>
                </a:tc>
                <a:tc>
                  <a:txBody>
                    <a:bodyPr/>
                    <a:lstStyle/>
                    <a:p>
                      <a:pPr algn="ctr">
                        <a:buNone/>
                      </a:pPr>
                      <a:r>
                        <a:rPr lang="vi-VN" altLang="en-US" sz="2000">
                          <a:latin typeface="Muli" charset="0"/>
                          <a:cs typeface="Muli" charset="0"/>
                        </a:rPr>
                        <a:t>e3</a:t>
                      </a:r>
                    </a:p>
                  </a:txBody>
                  <a:tcPr anchor="ctr"/>
                </a:tc>
                <a:tc>
                  <a:txBody>
                    <a:bodyPr/>
                    <a:lstStyle/>
                    <a:p>
                      <a:pPr algn="ctr">
                        <a:buNone/>
                      </a:pPr>
                      <a:r>
                        <a:rPr lang="vi-VN" altLang="en-US" sz="2000">
                          <a:latin typeface="Muli" charset="0"/>
                          <a:cs typeface="Muli" charset="0"/>
                        </a:rPr>
                        <a:t>e4</a:t>
                      </a:r>
                    </a:p>
                  </a:txBody>
                  <a:tcPr anchor="ctr"/>
                </a:tc>
                <a:tc>
                  <a:txBody>
                    <a:bodyPr/>
                    <a:lstStyle/>
                    <a:p>
                      <a:pPr algn="ctr">
                        <a:buNone/>
                      </a:pPr>
                      <a:r>
                        <a:rPr lang="vi-VN" altLang="en-US" sz="2000">
                          <a:latin typeface="Muli" charset="0"/>
                          <a:cs typeface="Muli" charset="0"/>
                        </a:rPr>
                        <a:t>e5</a:t>
                      </a:r>
                    </a:p>
                  </a:txBody>
                  <a:tcPr anchor="ctr"/>
                </a:tc>
                <a:tc>
                  <a:txBody>
                    <a:bodyPr/>
                    <a:lstStyle/>
                    <a:p>
                      <a:pPr algn="ctr">
                        <a:buNone/>
                      </a:pPr>
                      <a:r>
                        <a:rPr lang="vi-VN" altLang="en-US" sz="2000">
                          <a:latin typeface="Muli" charset="0"/>
                          <a:cs typeface="Muli" charset="0"/>
                        </a:rPr>
                        <a:t>e6</a:t>
                      </a:r>
                    </a:p>
                  </a:txBody>
                  <a:tcPr anchor="ctr"/>
                </a:tc>
                <a:extLst>
                  <a:ext uri="{0D108BD9-81ED-4DB2-BD59-A6C34878D82A}">
                    <a16:rowId xmlns:a16="http://schemas.microsoft.com/office/drawing/2014/main" val="10001"/>
                  </a:ext>
                </a:extLst>
              </a:tr>
              <a:tr h="536575">
                <a:tc>
                  <a:txBody>
                    <a:bodyPr/>
                    <a:lstStyle/>
                    <a:p>
                      <a:pPr algn="ctr">
                        <a:buNone/>
                      </a:pPr>
                      <a:r>
                        <a:rPr lang="vi-VN" altLang="en-US" sz="2000">
                          <a:latin typeface="Muli" charset="0"/>
                          <a:cs typeface="Muli" charset="0"/>
                        </a:rPr>
                        <a:t>p1</a:t>
                      </a:r>
                    </a:p>
                  </a:txBody>
                  <a:tcPr anchor="ctr"/>
                </a:tc>
                <a:tc>
                  <a:txBody>
                    <a:bodyPr/>
                    <a:lstStyle/>
                    <a:p>
                      <a:pPr algn="ctr">
                        <a:buNone/>
                      </a:pPr>
                      <a:r>
                        <a:rPr lang="vi-VN" altLang="en-US" sz="2000">
                          <a:latin typeface="Muli" charset="0"/>
                          <a:cs typeface="Muli" charset="0"/>
                        </a:rPr>
                        <a:t>...</a:t>
                      </a:r>
                    </a:p>
                  </a:txBody>
                  <a:tcPr anchor="ctr"/>
                </a:tc>
                <a:tc>
                  <a:txBody>
                    <a:bodyPr/>
                    <a:lstStyle/>
                    <a:p>
                      <a:pPr algn="ctr">
                        <a:buNone/>
                      </a:pPr>
                      <a:r>
                        <a:rPr lang="vi-VN" altLang="en-US" sz="2000">
                          <a:latin typeface="Muli" charset="0"/>
                          <a:cs typeface="Muli" charset="0"/>
                        </a:rPr>
                        <a:t>...</a:t>
                      </a:r>
                    </a:p>
                  </a:txBody>
                  <a:tcPr anchor="ctr"/>
                </a:tc>
                <a:tc>
                  <a:txBody>
                    <a:bodyPr/>
                    <a:lstStyle/>
                    <a:p>
                      <a:pPr algn="ctr">
                        <a:buNone/>
                      </a:pPr>
                      <a:r>
                        <a:rPr lang="vi-VN" altLang="en-US" sz="2000">
                          <a:latin typeface="Muli" charset="0"/>
                          <a:cs typeface="Muli" charset="0"/>
                        </a:rPr>
                        <a:t>...</a:t>
                      </a:r>
                    </a:p>
                  </a:txBody>
                  <a:tcPr anchor="ctr"/>
                </a:tc>
                <a:tc>
                  <a:txBody>
                    <a:bodyPr/>
                    <a:lstStyle/>
                    <a:p>
                      <a:pPr algn="ctr">
                        <a:buNone/>
                      </a:pPr>
                      <a:r>
                        <a:rPr lang="vi-VN" altLang="en-US" sz="2000">
                          <a:latin typeface="Muli" charset="0"/>
                          <a:cs typeface="Muli" charset="0"/>
                        </a:rPr>
                        <a:t>...</a:t>
                      </a:r>
                    </a:p>
                  </a:txBody>
                  <a:tcPr anchor="ctr"/>
                </a:tc>
                <a:tc>
                  <a:txBody>
                    <a:bodyPr/>
                    <a:lstStyle/>
                    <a:p>
                      <a:pPr algn="ctr">
                        <a:buNone/>
                      </a:pPr>
                      <a:r>
                        <a:rPr lang="vi-VN" altLang="en-US" sz="2000">
                          <a:latin typeface="Muli" charset="0"/>
                          <a:cs typeface="Muli" charset="0"/>
                        </a:rPr>
                        <a:t>p6</a:t>
                      </a:r>
                    </a:p>
                  </a:txBody>
                  <a:tcPr anchor="ctr"/>
                </a:tc>
                <a:extLst>
                  <a:ext uri="{0D108BD9-81ED-4DB2-BD59-A6C34878D82A}">
                    <a16:rowId xmlns:a16="http://schemas.microsoft.com/office/drawing/2014/main" val="10002"/>
                  </a:ext>
                </a:extLst>
              </a:tr>
              <a:tr h="536575">
                <a:tc>
                  <a:txBody>
                    <a:bodyPr/>
                    <a:lstStyle/>
                    <a:p>
                      <a:pPr algn="ctr">
                        <a:buNone/>
                      </a:pPr>
                      <a:r>
                        <a:rPr lang="vi-VN" altLang="en-US" sz="2000">
                          <a:latin typeface="Muli" charset="0"/>
                          <a:cs typeface="Muli" charset="0"/>
                        </a:rPr>
                        <a:t>z1</a:t>
                      </a:r>
                    </a:p>
                  </a:txBody>
                  <a:tcPr anchor="ctr"/>
                </a:tc>
                <a:tc>
                  <a:txBody>
                    <a:bodyPr/>
                    <a:lstStyle/>
                    <a:p>
                      <a:pPr algn="ctr">
                        <a:buNone/>
                      </a:pPr>
                      <a:endParaRPr lang="en-US" sz="2000">
                        <a:latin typeface="Muli" charset="0"/>
                        <a:cs typeface="Muli" charset="0"/>
                      </a:endParaRPr>
                    </a:p>
                  </a:txBody>
                  <a:tcPr anchor="ctr"/>
                </a:tc>
                <a:tc>
                  <a:txBody>
                    <a:bodyPr/>
                    <a:lstStyle/>
                    <a:p>
                      <a:pPr algn="ctr">
                        <a:buNone/>
                      </a:pPr>
                      <a:endParaRPr lang="en-US" sz="2000">
                        <a:latin typeface="Muli" charset="0"/>
                        <a:cs typeface="Muli" charset="0"/>
                      </a:endParaRPr>
                    </a:p>
                  </a:txBody>
                  <a:tcPr anchor="ctr"/>
                </a:tc>
                <a:tc>
                  <a:txBody>
                    <a:bodyPr/>
                    <a:lstStyle/>
                    <a:p>
                      <a:pPr algn="ctr">
                        <a:buNone/>
                      </a:pPr>
                      <a:endParaRPr lang="en-US" sz="2000">
                        <a:latin typeface="Muli" charset="0"/>
                        <a:cs typeface="Muli" charset="0"/>
                      </a:endParaRPr>
                    </a:p>
                  </a:txBody>
                  <a:tcPr anchor="ctr"/>
                </a:tc>
                <a:tc>
                  <a:txBody>
                    <a:bodyPr/>
                    <a:lstStyle/>
                    <a:p>
                      <a:pPr algn="ctr">
                        <a:buNone/>
                      </a:pPr>
                      <a:endParaRPr lang="en-US" sz="2000">
                        <a:latin typeface="Muli" charset="0"/>
                        <a:cs typeface="Muli" charset="0"/>
                      </a:endParaRPr>
                    </a:p>
                  </a:txBody>
                  <a:tcPr anchor="ctr"/>
                </a:tc>
                <a:tc>
                  <a:txBody>
                    <a:bodyPr/>
                    <a:lstStyle/>
                    <a:p>
                      <a:pPr algn="ctr">
                        <a:buNone/>
                      </a:pPr>
                      <a:r>
                        <a:rPr lang="vi-VN" altLang="en-US" sz="2000">
                          <a:latin typeface="Muli" charset="0"/>
                          <a:cs typeface="Muli" charset="0"/>
                        </a:rPr>
                        <a:t>z6</a:t>
                      </a:r>
                    </a:p>
                  </a:txBody>
                  <a:tcPr anchor="ctr"/>
                </a:tc>
                <a:extLst>
                  <a:ext uri="{0D108BD9-81ED-4DB2-BD59-A6C34878D82A}">
                    <a16:rowId xmlns:a16="http://schemas.microsoft.com/office/drawing/2014/main" val="10003"/>
                  </a:ext>
                </a:extLst>
              </a:tr>
            </a:tbl>
          </a:graphicData>
        </a:graphic>
      </p:graphicFrame>
      <p:sp>
        <p:nvSpPr>
          <p:cNvPr id="7" name="Text Box 6"/>
          <p:cNvSpPr txBox="1"/>
          <p:nvPr/>
        </p:nvSpPr>
        <p:spPr>
          <a:xfrm>
            <a:off x="7821930" y="2247900"/>
            <a:ext cx="920750" cy="398780"/>
          </a:xfrm>
          <a:prstGeom prst="rect">
            <a:avLst/>
          </a:prstGeom>
          <a:noFill/>
        </p:spPr>
        <p:txBody>
          <a:bodyPr wrap="none" rtlCol="0">
            <a:spAutoFit/>
          </a:bodyPr>
          <a:lstStyle/>
          <a:p>
            <a:r>
              <a:rPr lang="vi-VN" altLang="en-US" sz="2000">
                <a:solidFill>
                  <a:schemeClr val="accent4">
                    <a:lumMod val="50000"/>
                  </a:schemeClr>
                </a:solidFill>
                <a:latin typeface="Muli" charset="0"/>
                <a:cs typeface="Muli" charset="0"/>
              </a:rPr>
              <a:t>e1=e6</a:t>
            </a:r>
          </a:p>
        </p:txBody>
      </p:sp>
      <p:sp>
        <p:nvSpPr>
          <p:cNvPr id="8" name="Text Box 7"/>
          <p:cNvSpPr txBox="1"/>
          <p:nvPr/>
        </p:nvSpPr>
        <p:spPr>
          <a:xfrm>
            <a:off x="7821930" y="2808605"/>
            <a:ext cx="1018540" cy="398780"/>
          </a:xfrm>
          <a:prstGeom prst="rect">
            <a:avLst/>
          </a:prstGeom>
          <a:noFill/>
        </p:spPr>
        <p:txBody>
          <a:bodyPr wrap="none" rtlCol="0">
            <a:spAutoFit/>
          </a:bodyPr>
          <a:lstStyle/>
          <a:p>
            <a:r>
              <a:rPr lang="vi-VN" altLang="en-US" sz="2000">
                <a:solidFill>
                  <a:schemeClr val="accent4">
                    <a:lumMod val="50000"/>
                  </a:schemeClr>
                </a:solidFill>
                <a:latin typeface="Muli" charset="0"/>
                <a:cs typeface="Muli" charset="0"/>
              </a:rPr>
              <a:t>p1!=p6</a:t>
            </a:r>
          </a:p>
        </p:txBody>
      </p:sp>
      <p:sp>
        <p:nvSpPr>
          <p:cNvPr id="9" name="Text Box 8"/>
          <p:cNvSpPr txBox="1"/>
          <p:nvPr/>
        </p:nvSpPr>
        <p:spPr>
          <a:xfrm>
            <a:off x="7821930" y="3369310"/>
            <a:ext cx="967740" cy="398780"/>
          </a:xfrm>
          <a:prstGeom prst="rect">
            <a:avLst/>
          </a:prstGeom>
          <a:noFill/>
        </p:spPr>
        <p:txBody>
          <a:bodyPr wrap="none" rtlCol="0">
            <a:spAutoFit/>
          </a:bodyPr>
          <a:lstStyle/>
          <a:p>
            <a:r>
              <a:rPr lang="vi-VN" altLang="en-US" sz="2000">
                <a:solidFill>
                  <a:schemeClr val="accent4">
                    <a:lumMod val="50000"/>
                  </a:schemeClr>
                </a:solidFill>
                <a:latin typeface="Muli" charset="0"/>
                <a:cs typeface="Muli" charset="0"/>
              </a:rPr>
              <a:t>z1!=z6</a:t>
            </a:r>
          </a:p>
        </p:txBody>
      </p:sp>
      <mc:AlternateContent xmlns:mc="http://schemas.openxmlformats.org/markup-compatibility/2006" xmlns:a14="http://schemas.microsoft.com/office/drawing/2010/main">
        <mc:Choice Requires="a14">
          <p:sp>
            <p:nvSpPr>
              <p:cNvPr id="10" name="Text Box 9"/>
              <p:cNvSpPr txBox="1"/>
              <p:nvPr/>
            </p:nvSpPr>
            <p:spPr>
              <a:xfrm>
                <a:off x="1321435" y="4115435"/>
                <a:ext cx="6500495" cy="477520"/>
              </a:xfrm>
              <a:prstGeom prst="rect">
                <a:avLst/>
              </a:prstGeom>
              <a:noFill/>
            </p:spPr>
            <p:txBody>
              <a:bodyPr wrap="square" rtlCol="0">
                <a:spAutoFit/>
              </a:bodyPr>
              <a:lstStyle/>
              <a:p>
                <a:pPr lvl="1" algn="l"/>
                <a14:m>
                  <m:oMath xmlns:m="http://schemas.openxmlformats.org/officeDocument/2006/math">
                    <m:sSub>
                      <m:sSubPr>
                        <m:ctrlPr>
                          <a:rPr lang="en-US" altLang="vi-VN" sz="2000" i="1">
                            <a:solidFill>
                              <a:schemeClr val="accent4">
                                <a:lumMod val="50000"/>
                              </a:schemeClr>
                            </a:solidFill>
                            <a:latin typeface="Cambria Math" panose="02040503050406030204" pitchFamily="18" charset="0"/>
                            <a:cs typeface="DejaVu Math TeX Gyre" panose="02000503000000000000" charset="0"/>
                          </a:rPr>
                        </m:ctrlPr>
                      </m:sSubPr>
                      <m:e>
                        <m:r>
                          <a:rPr lang="en-US" altLang="vi-VN" sz="2000" i="1">
                            <a:solidFill>
                              <a:schemeClr val="accent4">
                                <a:lumMod val="50000"/>
                              </a:schemeClr>
                            </a:solidFill>
                            <a:latin typeface="Cambria Math" panose="02040503050406030204" pitchFamily="18" charset="0"/>
                            <a:cs typeface="DejaVu Math TeX Gyre" panose="02000503000000000000" charset="0"/>
                          </a:rPr>
                          <m:t>𝑍</m:t>
                        </m:r>
                      </m:e>
                      <m:sub>
                        <m:r>
                          <a:rPr lang="en-US" altLang="vi-VN" sz="2000" i="1">
                            <a:solidFill>
                              <a:schemeClr val="accent4">
                                <a:lumMod val="50000"/>
                              </a:schemeClr>
                            </a:solidFill>
                            <a:latin typeface="Cambria Math" panose="02040503050406030204" pitchFamily="18" charset="0"/>
                            <a:cs typeface="DejaVu Math TeX Gyre" panose="02000503000000000000" charset="0"/>
                          </a:rPr>
                          <m:t>0</m:t>
                        </m:r>
                      </m:sub>
                    </m:sSub>
                  </m:oMath>
                </a14:m>
                <a:r>
                  <a:rPr lang="vi-VN" altLang="en-US" sz="2000">
                    <a:solidFill>
                      <a:schemeClr val="accent4">
                        <a:lumMod val="50000"/>
                      </a:schemeClr>
                    </a:solidFill>
                    <a:latin typeface="Muli" charset="0"/>
                    <a:cs typeface="Muli" charset="0"/>
                  </a:rPr>
                  <a:t>=</a:t>
                </a:r>
                <a:r>
                  <a:rPr lang="en-US" altLang="vi-VN" sz="2000">
                    <a:solidFill>
                      <a:schemeClr val="accent4">
                        <a:lumMod val="50000"/>
                      </a:schemeClr>
                    </a:solidFill>
                    <a:latin typeface="Muli" charset="0"/>
                    <a:cs typeface="Muli" charset="0"/>
                  </a:rPr>
                  <a:t>[</a:t>
                </a:r>
                <a14:m>
                  <m:oMath xmlns:m="http://schemas.openxmlformats.org/officeDocument/2006/math">
                    <m:sSub>
                      <m:sSubPr>
                        <m:ctrlPr>
                          <a:rPr lang="en-US" altLang="vi-VN" sz="2000" i="1">
                            <a:solidFill>
                              <a:schemeClr val="accent4">
                                <a:lumMod val="50000"/>
                              </a:schemeClr>
                            </a:solidFill>
                            <a:latin typeface="Cambria Math" panose="02040503050406030204" pitchFamily="18" charset="0"/>
                            <a:cs typeface="DejaVu Math TeX Gyre" panose="02000503000000000000" charset="0"/>
                          </a:rPr>
                        </m:ctrlPr>
                      </m:sSubPr>
                      <m:e>
                        <m:r>
                          <a:rPr lang="en-US" altLang="vi-VN" sz="2000" i="1">
                            <a:solidFill>
                              <a:schemeClr val="accent4">
                                <a:lumMod val="50000"/>
                              </a:schemeClr>
                            </a:solidFill>
                            <a:latin typeface="Cambria Math" panose="02040503050406030204" pitchFamily="18" charset="0"/>
                            <a:cs typeface="DejaVu Math TeX Gyre" panose="02000503000000000000" charset="0"/>
                          </a:rPr>
                          <m:t>𝑋</m:t>
                        </m:r>
                      </m:e>
                      <m:sub>
                        <m:r>
                          <a:rPr lang="en-US" altLang="vi-VN" sz="2000" i="1">
                            <a:solidFill>
                              <a:schemeClr val="accent4">
                                <a:lumMod val="50000"/>
                              </a:schemeClr>
                            </a:solidFill>
                            <a:latin typeface="Cambria Math" panose="02040503050406030204" pitchFamily="18" charset="0"/>
                            <a:cs typeface="DejaVu Math TeX Gyre" panose="02000503000000000000" charset="0"/>
                          </a:rPr>
                          <m:t>𝑐𝑙𝑎𝑠𝑠</m:t>
                        </m:r>
                      </m:sub>
                    </m:sSub>
                  </m:oMath>
                </a14:m>
                <a:r>
                  <a:rPr lang="en-US" altLang="vi-VN" sz="2000">
                    <a:solidFill>
                      <a:schemeClr val="accent4">
                        <a:lumMod val="50000"/>
                      </a:schemeClr>
                    </a:solidFill>
                    <a:latin typeface="Muli" charset="0"/>
                    <a:cs typeface="Muli" charset="0"/>
                  </a:rPr>
                  <a:t>;</a:t>
                </a:r>
                <a14:m>
                  <m:oMath xmlns:m="http://schemas.openxmlformats.org/officeDocument/2006/math">
                    <m:sSubSup>
                      <m:sSubSupPr>
                        <m:ctrlPr>
                          <a:rPr lang="en-US" altLang="vi-VN" sz="2000" i="1">
                            <a:solidFill>
                              <a:schemeClr val="accent4">
                                <a:lumMod val="50000"/>
                              </a:schemeClr>
                            </a:solidFill>
                            <a:latin typeface="Cambria Math" panose="02040503050406030204" pitchFamily="18" charset="0"/>
                            <a:cs typeface="DejaVu Math TeX Gyre" panose="02000503000000000000" charset="0"/>
                          </a:rPr>
                        </m:ctrlPr>
                      </m:sSubSupPr>
                      <m:e>
                        <m:r>
                          <a:rPr lang="en-US" altLang="vi-VN" sz="2000" i="1">
                            <a:solidFill>
                              <a:schemeClr val="accent4">
                                <a:lumMod val="50000"/>
                              </a:schemeClr>
                            </a:solidFill>
                            <a:latin typeface="Cambria Math" panose="02040503050406030204" pitchFamily="18" charset="0"/>
                            <a:cs typeface="DejaVu Math TeX Gyre" panose="02000503000000000000" charset="0"/>
                          </a:rPr>
                          <m:t>𝑋</m:t>
                        </m:r>
                      </m:e>
                      <m:sub>
                        <m:r>
                          <a:rPr lang="en-US" altLang="vi-VN" sz="2000" i="1">
                            <a:solidFill>
                              <a:schemeClr val="accent4">
                                <a:lumMod val="50000"/>
                              </a:schemeClr>
                            </a:solidFill>
                            <a:latin typeface="Cambria Math" panose="02040503050406030204" pitchFamily="18" charset="0"/>
                            <a:cs typeface="DejaVu Math TeX Gyre" panose="02000503000000000000" charset="0"/>
                          </a:rPr>
                          <m:t>𝑝</m:t>
                        </m:r>
                      </m:sub>
                      <m:sup>
                        <m:r>
                          <a:rPr lang="en-US" altLang="vi-VN" sz="2000" i="1">
                            <a:solidFill>
                              <a:schemeClr val="accent4">
                                <a:lumMod val="50000"/>
                              </a:schemeClr>
                            </a:solidFill>
                            <a:latin typeface="Cambria Math" panose="02040503050406030204" pitchFamily="18" charset="0"/>
                            <a:cs typeface="DejaVu Math TeX Gyre" panose="02000503000000000000" charset="0"/>
                          </a:rPr>
                          <m:t>1</m:t>
                        </m:r>
                      </m:sup>
                    </m:sSubSup>
                    <m:r>
                      <a:rPr lang="en-US" altLang="vi-VN" sz="2000" i="1">
                        <a:solidFill>
                          <a:schemeClr val="accent4">
                            <a:lumMod val="50000"/>
                          </a:schemeClr>
                        </a:solidFill>
                        <a:latin typeface="Cambria Math" panose="02040503050406030204" pitchFamily="18" charset="0"/>
                        <a:cs typeface="DejaVu Math TeX Gyre" panose="02000503000000000000" charset="0"/>
                      </a:rPr>
                      <m:t>𝐸</m:t>
                    </m:r>
                  </m:oMath>
                </a14:m>
                <a:r>
                  <a:rPr lang="en-US" altLang="vi-VN" sz="2000">
                    <a:solidFill>
                      <a:schemeClr val="accent4">
                        <a:lumMod val="50000"/>
                      </a:schemeClr>
                    </a:solidFill>
                    <a:latin typeface="Muli" charset="0"/>
                    <a:cs typeface="Muli" charset="0"/>
                  </a:rPr>
                  <a:t>;</a:t>
                </a:r>
                <a14:m>
                  <m:oMath xmlns:m="http://schemas.openxmlformats.org/officeDocument/2006/math">
                    <m:sSubSup>
                      <m:sSubSupPr>
                        <m:ctrlPr>
                          <a:rPr lang="en-US" altLang="vi-VN" sz="2000" i="1">
                            <a:solidFill>
                              <a:schemeClr val="accent4">
                                <a:lumMod val="50000"/>
                              </a:schemeClr>
                            </a:solidFill>
                            <a:latin typeface="Cambria Math" panose="02040503050406030204" pitchFamily="18" charset="0"/>
                            <a:cs typeface="DejaVu Math TeX Gyre" panose="02000503000000000000" charset="0"/>
                          </a:rPr>
                        </m:ctrlPr>
                      </m:sSubSupPr>
                      <m:e>
                        <m:r>
                          <a:rPr lang="en-US" altLang="vi-VN" sz="2000" i="1">
                            <a:solidFill>
                              <a:schemeClr val="accent4">
                                <a:lumMod val="50000"/>
                              </a:schemeClr>
                            </a:solidFill>
                            <a:latin typeface="Cambria Math" panose="02040503050406030204" pitchFamily="18" charset="0"/>
                            <a:cs typeface="DejaVu Math TeX Gyre" panose="02000503000000000000" charset="0"/>
                          </a:rPr>
                          <m:t>𝑋</m:t>
                        </m:r>
                      </m:e>
                      <m:sub>
                        <m:r>
                          <a:rPr lang="en-US" altLang="vi-VN" sz="2000" i="1">
                            <a:solidFill>
                              <a:schemeClr val="accent4">
                                <a:lumMod val="50000"/>
                              </a:schemeClr>
                            </a:solidFill>
                            <a:latin typeface="Cambria Math" panose="02040503050406030204" pitchFamily="18" charset="0"/>
                            <a:cs typeface="DejaVu Math TeX Gyre" panose="02000503000000000000" charset="0"/>
                          </a:rPr>
                          <m:t>𝑝</m:t>
                        </m:r>
                      </m:sub>
                      <m:sup>
                        <m:r>
                          <a:rPr lang="en-US" altLang="vi-VN" sz="2000" i="1">
                            <a:solidFill>
                              <a:schemeClr val="accent4">
                                <a:lumMod val="50000"/>
                              </a:schemeClr>
                            </a:solidFill>
                            <a:latin typeface="Cambria Math" panose="02040503050406030204" pitchFamily="18" charset="0"/>
                            <a:cs typeface="DejaVu Math TeX Gyre" panose="02000503000000000000" charset="0"/>
                          </a:rPr>
                          <m:t>2</m:t>
                        </m:r>
                      </m:sup>
                    </m:sSubSup>
                    <m:r>
                      <a:rPr lang="en-US" altLang="vi-VN" sz="2000" i="1">
                        <a:solidFill>
                          <a:schemeClr val="accent4">
                            <a:lumMod val="50000"/>
                          </a:schemeClr>
                        </a:solidFill>
                        <a:latin typeface="Cambria Math" panose="02040503050406030204" pitchFamily="18" charset="0"/>
                        <a:cs typeface="DejaVu Math TeX Gyre" panose="02000503000000000000" charset="0"/>
                      </a:rPr>
                      <m:t>𝐸</m:t>
                    </m:r>
                  </m:oMath>
                </a14:m>
                <a:r>
                  <a:rPr lang="en-US" altLang="vi-VN" sz="2000">
                    <a:solidFill>
                      <a:schemeClr val="accent4">
                        <a:lumMod val="50000"/>
                      </a:schemeClr>
                    </a:solidFill>
                    <a:latin typeface="Muli" charset="0"/>
                    <a:cs typeface="Muli" charset="0"/>
                    <a:sym typeface="+mn-ea"/>
                  </a:rPr>
                  <a:t>;</a:t>
                </a:r>
                <a14:m>
                  <m:oMath xmlns:m="http://schemas.openxmlformats.org/officeDocument/2006/math">
                    <m:r>
                      <a:rPr lang="en-US" altLang="vi-VN" sz="2000" i="1">
                        <a:solidFill>
                          <a:schemeClr val="accent4">
                            <a:lumMod val="50000"/>
                          </a:schemeClr>
                        </a:solidFill>
                        <a:latin typeface="Cambria Math" panose="02040503050406030204" pitchFamily="18" charset="0"/>
                        <a:cs typeface="DejaVu Math TeX Gyre" panose="02000503000000000000" charset="0"/>
                      </a:rPr>
                      <m:t>...</m:t>
                    </m:r>
                  </m:oMath>
                </a14:m>
                <a:r>
                  <a:rPr lang="en-US" altLang="vi-VN" sz="2000">
                    <a:solidFill>
                      <a:schemeClr val="accent4">
                        <a:lumMod val="50000"/>
                      </a:schemeClr>
                    </a:solidFill>
                    <a:latin typeface="Muli" charset="0"/>
                    <a:cs typeface="Muli" charset="0"/>
                    <a:sym typeface="+mn-ea"/>
                  </a:rPr>
                  <a:t>;</a:t>
                </a:r>
                <a14:m>
                  <m:oMath xmlns:m="http://schemas.openxmlformats.org/officeDocument/2006/math">
                    <m:sSubSup>
                      <m:sSubSupPr>
                        <m:ctrlPr>
                          <a:rPr lang="en-US" altLang="vi-VN" sz="2000" i="1">
                            <a:solidFill>
                              <a:schemeClr val="accent4">
                                <a:lumMod val="50000"/>
                              </a:schemeClr>
                            </a:solidFill>
                            <a:latin typeface="Cambria Math" panose="02040503050406030204" pitchFamily="18" charset="0"/>
                            <a:cs typeface="DejaVu Math TeX Gyre" panose="02000503000000000000" charset="0"/>
                          </a:rPr>
                        </m:ctrlPr>
                      </m:sSubSupPr>
                      <m:e>
                        <m:r>
                          <a:rPr lang="en-US" altLang="vi-VN" sz="2000" i="1">
                            <a:solidFill>
                              <a:schemeClr val="accent4">
                                <a:lumMod val="50000"/>
                              </a:schemeClr>
                            </a:solidFill>
                            <a:latin typeface="Cambria Math" panose="02040503050406030204" pitchFamily="18" charset="0"/>
                            <a:cs typeface="DejaVu Math TeX Gyre" panose="02000503000000000000" charset="0"/>
                          </a:rPr>
                          <m:t>𝑋</m:t>
                        </m:r>
                      </m:e>
                      <m:sub>
                        <m:r>
                          <a:rPr lang="en-US" altLang="vi-VN" sz="2000" i="1">
                            <a:solidFill>
                              <a:schemeClr val="accent4">
                                <a:lumMod val="50000"/>
                              </a:schemeClr>
                            </a:solidFill>
                            <a:latin typeface="Cambria Math" panose="02040503050406030204" pitchFamily="18" charset="0"/>
                            <a:cs typeface="DejaVu Math TeX Gyre" panose="02000503000000000000" charset="0"/>
                          </a:rPr>
                          <m:t>𝑝</m:t>
                        </m:r>
                      </m:sub>
                      <m:sup>
                        <m:r>
                          <a:rPr lang="en-US" altLang="vi-VN" sz="2000" i="1">
                            <a:solidFill>
                              <a:schemeClr val="accent4">
                                <a:lumMod val="50000"/>
                              </a:schemeClr>
                            </a:solidFill>
                            <a:latin typeface="Cambria Math" panose="02040503050406030204" pitchFamily="18" charset="0"/>
                            <a:cs typeface="DejaVu Math TeX Gyre" panose="02000503000000000000" charset="0"/>
                          </a:rPr>
                          <m:t>𝑁</m:t>
                        </m:r>
                      </m:sup>
                    </m:sSubSup>
                    <m:r>
                      <a:rPr lang="en-US" altLang="vi-VN" sz="2000" i="1">
                        <a:solidFill>
                          <a:schemeClr val="accent4">
                            <a:lumMod val="50000"/>
                          </a:schemeClr>
                        </a:solidFill>
                        <a:latin typeface="Cambria Math" panose="02040503050406030204" pitchFamily="18" charset="0"/>
                        <a:cs typeface="DejaVu Math TeX Gyre" panose="02000503000000000000" charset="0"/>
                      </a:rPr>
                      <m:t>𝐸</m:t>
                    </m:r>
                  </m:oMath>
                </a14:m>
                <a:r>
                  <a:rPr lang="en-US" altLang="vi-VN" sz="2000">
                    <a:solidFill>
                      <a:schemeClr val="accent4">
                        <a:lumMod val="50000"/>
                      </a:schemeClr>
                    </a:solidFill>
                    <a:latin typeface="Muli" charset="0"/>
                    <a:cs typeface="Muli" charset="0"/>
                  </a:rPr>
                  <a:t>]+</a:t>
                </a:r>
                <a14:m>
                  <m:oMath xmlns:m="http://schemas.openxmlformats.org/officeDocument/2006/math">
                    <m:sSub>
                      <m:sSubPr>
                        <m:ctrlPr>
                          <a:rPr lang="en-US" altLang="vi-VN" sz="2000" i="1">
                            <a:solidFill>
                              <a:schemeClr val="accent4">
                                <a:lumMod val="50000"/>
                              </a:schemeClr>
                            </a:solidFill>
                            <a:latin typeface="Cambria Math" panose="02040503050406030204" pitchFamily="18" charset="0"/>
                            <a:cs typeface="DejaVu Math TeX Gyre" panose="02000503000000000000" charset="0"/>
                          </a:rPr>
                        </m:ctrlPr>
                      </m:sSubPr>
                      <m:e>
                        <m:r>
                          <a:rPr lang="en-US" altLang="vi-VN" sz="2000" i="1">
                            <a:solidFill>
                              <a:schemeClr val="accent4">
                                <a:lumMod val="50000"/>
                              </a:schemeClr>
                            </a:solidFill>
                            <a:latin typeface="Cambria Math" panose="02040503050406030204" pitchFamily="18" charset="0"/>
                            <a:cs typeface="DejaVu Math TeX Gyre" panose="02000503000000000000" charset="0"/>
                          </a:rPr>
                          <m:t>𝐸</m:t>
                        </m:r>
                      </m:e>
                      <m:sub>
                        <m:r>
                          <a:rPr lang="en-US" altLang="vi-VN" sz="2000" i="1">
                            <a:solidFill>
                              <a:schemeClr val="accent4">
                                <a:lumMod val="50000"/>
                              </a:schemeClr>
                            </a:solidFill>
                            <a:latin typeface="Cambria Math" panose="02040503050406030204" pitchFamily="18" charset="0"/>
                            <a:cs typeface="DejaVu Math TeX Gyre" panose="02000503000000000000" charset="0"/>
                          </a:rPr>
                          <m:t>𝑝𝑜𝑠</m:t>
                        </m:r>
                      </m:sub>
                    </m:sSub>
                  </m:oMath>
                </a14:m>
                <a:endParaRPr lang="en-US" altLang="vi-VN" sz="2000">
                  <a:solidFill>
                    <a:schemeClr val="accent4">
                      <a:lumMod val="50000"/>
                    </a:schemeClr>
                  </a:solidFill>
                  <a:latin typeface="Muli" charset="0"/>
                  <a:cs typeface="Muli" charset="0"/>
                </a:endParaRPr>
              </a:p>
            </p:txBody>
          </p:sp>
        </mc:Choice>
        <mc:Fallback xmlns="">
          <p:sp>
            <p:nvSpPr>
              <p:cNvPr id="10" name="Text Box 9"/>
              <p:cNvSpPr txBox="1">
                <a:spLocks noRot="1" noChangeAspect="1" noMove="1" noResize="1" noEditPoints="1" noAdjustHandles="1" noChangeArrowheads="1" noChangeShapeType="1" noTextEdit="1"/>
              </p:cNvSpPr>
              <p:nvPr/>
            </p:nvSpPr>
            <p:spPr>
              <a:xfrm>
                <a:off x="1321435" y="4115435"/>
                <a:ext cx="6500495" cy="477520"/>
              </a:xfrm>
              <a:prstGeom prst="rect">
                <a:avLst/>
              </a:prstGeom>
              <a:blipFill rotWithShape="1">
                <a:blip r:embed="rId3"/>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Text Box 10"/>
              <p:cNvSpPr txBox="1"/>
              <p:nvPr/>
            </p:nvSpPr>
            <p:spPr>
              <a:xfrm>
                <a:off x="1440815" y="4592955"/>
                <a:ext cx="2226310" cy="345440"/>
              </a:xfrm>
              <a:prstGeom prst="rect">
                <a:avLst/>
              </a:prstGeom>
              <a:noFill/>
            </p:spPr>
            <p:txBody>
              <a:bodyPr wrap="square" rtlCol="0">
                <a:spAutoFit/>
              </a:bodyPr>
              <a:lstStyle/>
              <a:p>
                <a:pPr lvl="1" algn="l"/>
                <a14:m>
                  <m:oMathPara xmlns:m="http://schemas.openxmlformats.org/officeDocument/2006/math">
                    <m:oMathParaPr>
                      <m:jc m:val="left"/>
                    </m:oMathParaPr>
                    <m:oMath xmlns:m="http://schemas.openxmlformats.org/officeDocument/2006/math">
                      <m:sSub>
                        <m:sSubPr>
                          <m:ctrlPr>
                            <a:rPr lang="en-US" altLang="vi-VN" sz="1600" i="1">
                              <a:solidFill>
                                <a:schemeClr val="accent4">
                                  <a:lumMod val="50000"/>
                                </a:schemeClr>
                              </a:solidFill>
                              <a:latin typeface="Cambria Math" panose="02040503050406030204" pitchFamily="18" charset="0"/>
                              <a:cs typeface="DejaVu Math TeX Gyre" panose="02000503000000000000" charset="0"/>
                            </a:rPr>
                          </m:ctrlPr>
                        </m:sSubPr>
                        <m:e>
                          <m:r>
                            <a:rPr lang="en-US" altLang="vi-VN" sz="1600" i="1">
                              <a:solidFill>
                                <a:schemeClr val="accent4">
                                  <a:lumMod val="50000"/>
                                </a:schemeClr>
                              </a:solidFill>
                              <a:latin typeface="Cambria Math" panose="02040503050406030204" pitchFamily="18" charset="0"/>
                              <a:cs typeface="DejaVu Math TeX Gyre" panose="02000503000000000000" charset="0"/>
                            </a:rPr>
                            <m:t>𝑍</m:t>
                          </m:r>
                        </m:e>
                        <m:sub>
                          <m:r>
                            <a:rPr lang="en-US" altLang="vi-VN" sz="1600" i="1">
                              <a:solidFill>
                                <a:schemeClr val="accent4">
                                  <a:lumMod val="50000"/>
                                </a:schemeClr>
                              </a:solidFill>
                              <a:latin typeface="Cambria Math" panose="02040503050406030204" pitchFamily="18" charset="0"/>
                              <a:cs typeface="DejaVu Math TeX Gyre" panose="02000503000000000000" charset="0"/>
                            </a:rPr>
                            <m:t>0</m:t>
                          </m:r>
                        </m:sub>
                      </m:sSub>
                      <m:r>
                        <a:rPr lang="en-US" altLang="vi-VN" sz="1600" i="1">
                          <a:solidFill>
                            <a:schemeClr val="accent4">
                              <a:lumMod val="50000"/>
                            </a:schemeClr>
                          </a:solidFill>
                          <a:latin typeface="Cambria Math" panose="02040503050406030204" pitchFamily="18" charset="0"/>
                          <a:cs typeface="DejaVu Math TeX Gyre" panose="02000503000000000000" charset="0"/>
                        </a:rPr>
                        <m:t>∈</m:t>
                      </m:r>
                      <m:sSup>
                        <m:sSupPr>
                          <m:ctrlPr>
                            <a:rPr lang="en-US" altLang="vi-VN" sz="1600" i="1">
                              <a:solidFill>
                                <a:schemeClr val="accent4">
                                  <a:lumMod val="50000"/>
                                </a:schemeClr>
                              </a:solidFill>
                              <a:latin typeface="Cambria Math" panose="02040503050406030204" pitchFamily="18" charset="0"/>
                              <a:cs typeface="DejaVu Math TeX Gyre" panose="02000503000000000000" charset="0"/>
                            </a:rPr>
                          </m:ctrlPr>
                        </m:sSupPr>
                        <m:e>
                          <m:r>
                            <a:rPr lang="en-US" altLang="vi-VN" sz="1600" i="1">
                              <a:solidFill>
                                <a:schemeClr val="accent4">
                                  <a:lumMod val="50000"/>
                                </a:schemeClr>
                              </a:solidFill>
                              <a:latin typeface="Cambria Math" panose="02040503050406030204" pitchFamily="18" charset="0"/>
                              <a:cs typeface="DejaVu Math TeX Gyre" panose="02000503000000000000" charset="0"/>
                            </a:rPr>
                            <m:t>ℝ</m:t>
                          </m:r>
                        </m:e>
                        <m:sup>
                          <m:r>
                            <a:rPr lang="en-US" altLang="vi-VN" sz="1600" i="1">
                              <a:solidFill>
                                <a:schemeClr val="accent4">
                                  <a:lumMod val="50000"/>
                                </a:schemeClr>
                              </a:solidFill>
                              <a:latin typeface="Cambria Math" panose="02040503050406030204" pitchFamily="18" charset="0"/>
                              <a:cs typeface="DejaVu Math TeX Gyre" panose="02000503000000000000" charset="0"/>
                            </a:rPr>
                            <m:t>(</m:t>
                          </m:r>
                          <m:r>
                            <a:rPr lang="en-US" altLang="vi-VN" sz="1600" i="1">
                              <a:solidFill>
                                <a:schemeClr val="accent4">
                                  <a:lumMod val="50000"/>
                                </a:schemeClr>
                              </a:solidFill>
                              <a:latin typeface="Cambria Math" panose="02040503050406030204" pitchFamily="18" charset="0"/>
                              <a:cs typeface="DejaVu Math TeX Gyre" panose="02000503000000000000" charset="0"/>
                            </a:rPr>
                            <m:t>𝑁</m:t>
                          </m:r>
                          <m:r>
                            <a:rPr lang="en-US" altLang="vi-VN" sz="1600" i="1">
                              <a:solidFill>
                                <a:schemeClr val="accent4">
                                  <a:lumMod val="50000"/>
                                </a:schemeClr>
                              </a:solidFill>
                              <a:latin typeface="Cambria Math" panose="02040503050406030204" pitchFamily="18" charset="0"/>
                              <a:cs typeface="DejaVu Math TeX Gyre" panose="02000503000000000000" charset="0"/>
                            </a:rPr>
                            <m:t>+1)×</m:t>
                          </m:r>
                          <m:r>
                            <a:rPr lang="en-US" altLang="vi-VN" sz="1600" i="1">
                              <a:solidFill>
                                <a:schemeClr val="accent4">
                                  <a:lumMod val="50000"/>
                                </a:schemeClr>
                              </a:solidFill>
                              <a:latin typeface="Cambria Math" panose="02040503050406030204" pitchFamily="18" charset="0"/>
                              <a:cs typeface="DejaVu Math TeX Gyre" panose="02000503000000000000" charset="0"/>
                            </a:rPr>
                            <m:t>𝐷</m:t>
                          </m:r>
                        </m:sup>
                      </m:sSup>
                    </m:oMath>
                  </m:oMathPara>
                </a14:m>
                <a:endParaRPr lang="en-US" altLang="vi-VN" sz="1600" i="1">
                  <a:solidFill>
                    <a:schemeClr val="accent4">
                      <a:lumMod val="50000"/>
                    </a:schemeClr>
                  </a:solidFill>
                  <a:latin typeface="DejaVu Math TeX Gyre" panose="02000503000000000000" charset="0"/>
                  <a:cs typeface="DejaVu Math TeX Gyre" panose="02000503000000000000" charset="0"/>
                </a:endParaRPr>
              </a:p>
            </p:txBody>
          </p:sp>
        </mc:Choice>
        <mc:Fallback xmlns="">
          <p:sp>
            <p:nvSpPr>
              <p:cNvPr id="11" name="Text Box 10"/>
              <p:cNvSpPr txBox="1">
                <a:spLocks noRot="1" noChangeAspect="1" noMove="1" noResize="1" noEditPoints="1" noAdjustHandles="1" noChangeArrowheads="1" noChangeShapeType="1" noTextEdit="1"/>
              </p:cNvSpPr>
              <p:nvPr/>
            </p:nvSpPr>
            <p:spPr>
              <a:xfrm>
                <a:off x="1440815" y="4592955"/>
                <a:ext cx="2226310" cy="345440"/>
              </a:xfrm>
              <a:prstGeom prst="rect">
                <a:avLst/>
              </a:prstGeom>
              <a:blipFill rotWithShape="1">
                <a:blip r:embed="rId4"/>
                <a:stretch>
                  <a:fillRect/>
                </a:stretch>
              </a:blipFill>
            </p:spPr>
            <p:txBody>
              <a:bodyPr/>
              <a:lstStyle/>
              <a:p>
                <a:r>
                  <a:rPr lang="en-US"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17DFAF-8806-9551-26D0-750F7D3D5BD4}"/>
              </a:ext>
            </a:extLst>
          </p:cNvPr>
          <p:cNvPicPr>
            <a:picLocks noChangeAspect="1"/>
          </p:cNvPicPr>
          <p:nvPr/>
        </p:nvPicPr>
        <p:blipFill>
          <a:blip r:embed="rId2"/>
          <a:stretch>
            <a:fillRect/>
          </a:stretch>
        </p:blipFill>
        <p:spPr>
          <a:xfrm>
            <a:off x="6934200" y="398780"/>
            <a:ext cx="1990725" cy="4345305"/>
          </a:xfrm>
          <a:prstGeom prst="rect">
            <a:avLst/>
          </a:prstGeom>
        </p:spPr>
      </p:pic>
      <p:grpSp>
        <p:nvGrpSpPr>
          <p:cNvPr id="3" name="Group 2">
            <a:extLst>
              <a:ext uri="{FF2B5EF4-FFF2-40B4-BE49-F238E27FC236}">
                <a16:creationId xmlns:a16="http://schemas.microsoft.com/office/drawing/2014/main" id="{2941E75D-ADB5-5B4C-0C22-0C9953278819}"/>
              </a:ext>
            </a:extLst>
          </p:cNvPr>
          <p:cNvGrpSpPr/>
          <p:nvPr/>
        </p:nvGrpSpPr>
        <p:grpSpPr>
          <a:xfrm>
            <a:off x="438150" y="1745615"/>
            <a:ext cx="4372610" cy="1652270"/>
            <a:chOff x="654" y="3370"/>
            <a:chExt cx="6886" cy="2602"/>
          </a:xfrm>
        </p:grpSpPr>
        <p:sp>
          <p:nvSpPr>
            <p:cNvPr id="4" name="Rounded Rectangle 2">
              <a:extLst>
                <a:ext uri="{FF2B5EF4-FFF2-40B4-BE49-F238E27FC236}">
                  <a16:creationId xmlns:a16="http://schemas.microsoft.com/office/drawing/2014/main" id="{EFC6FDD4-8CA4-3866-96B6-5D48F8FCCB58}"/>
                </a:ext>
              </a:extLst>
            </p:cNvPr>
            <p:cNvSpPr/>
            <p:nvPr/>
          </p:nvSpPr>
          <p:spPr>
            <a:xfrm>
              <a:off x="654" y="3370"/>
              <a:ext cx="6887" cy="2603"/>
            </a:xfrm>
            <a:prstGeom prst="round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ounded Rectangle 3">
              <a:extLst>
                <a:ext uri="{FF2B5EF4-FFF2-40B4-BE49-F238E27FC236}">
                  <a16:creationId xmlns:a16="http://schemas.microsoft.com/office/drawing/2014/main" id="{6F616E93-D626-17AB-DF0F-A6A32613EDBB}"/>
                </a:ext>
              </a:extLst>
            </p:cNvPr>
            <p:cNvSpPr/>
            <p:nvPr/>
          </p:nvSpPr>
          <p:spPr>
            <a:xfrm>
              <a:off x="875" y="3540"/>
              <a:ext cx="6443" cy="925"/>
            </a:xfrm>
            <a:prstGeom prst="round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latin typeface="Muli" charset="0"/>
                  <a:cs typeface="Muli" charset="0"/>
                </a:rPr>
                <a:t>Feed Forward Neural Network</a:t>
              </a:r>
            </a:p>
          </p:txBody>
        </p:sp>
        <p:sp>
          <p:nvSpPr>
            <p:cNvPr id="7" name="Rounded Rectangle 4">
              <a:extLst>
                <a:ext uri="{FF2B5EF4-FFF2-40B4-BE49-F238E27FC236}">
                  <a16:creationId xmlns:a16="http://schemas.microsoft.com/office/drawing/2014/main" id="{7F07E3C7-A49E-CF52-C9EF-036D65CD8537}"/>
                </a:ext>
              </a:extLst>
            </p:cNvPr>
            <p:cNvSpPr/>
            <p:nvPr/>
          </p:nvSpPr>
          <p:spPr>
            <a:xfrm>
              <a:off x="875" y="4877"/>
              <a:ext cx="6443" cy="925"/>
            </a:xfrm>
            <a:prstGeom prst="round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latin typeface="Muli" charset="0"/>
                  <a:cs typeface="Muli" charset="0"/>
                </a:rPr>
                <a:t>Self-Attention</a:t>
              </a:r>
            </a:p>
          </p:txBody>
        </p:sp>
        <p:cxnSp>
          <p:nvCxnSpPr>
            <p:cNvPr id="8" name="Straight Arrow Connector 7">
              <a:extLst>
                <a:ext uri="{FF2B5EF4-FFF2-40B4-BE49-F238E27FC236}">
                  <a16:creationId xmlns:a16="http://schemas.microsoft.com/office/drawing/2014/main" id="{BF1F05B3-3A83-37B7-7073-F911998D8416}"/>
                </a:ext>
              </a:extLst>
            </p:cNvPr>
            <p:cNvCxnSpPr>
              <a:stCxn id="7" idx="0"/>
              <a:endCxn id="6" idx="2"/>
            </p:cNvCxnSpPr>
            <p:nvPr/>
          </p:nvCxnSpPr>
          <p:spPr>
            <a:xfrm flipV="1">
              <a:off x="4097" y="4465"/>
              <a:ext cx="0" cy="412"/>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490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1C6202-742C-5E5D-7C5A-A65D9050A8F7}"/>
              </a:ext>
            </a:extLst>
          </p:cNvPr>
          <p:cNvPicPr>
            <a:picLocks noChangeAspect="1"/>
          </p:cNvPicPr>
          <p:nvPr/>
        </p:nvPicPr>
        <p:blipFill>
          <a:blip r:embed="rId2"/>
          <a:stretch>
            <a:fillRect/>
          </a:stretch>
        </p:blipFill>
        <p:spPr>
          <a:xfrm>
            <a:off x="6934200" y="398780"/>
            <a:ext cx="1990725" cy="4345305"/>
          </a:xfrm>
          <a:prstGeom prst="rect">
            <a:avLst/>
          </a:prstGeom>
        </p:spPr>
      </p:pic>
      <p:grpSp>
        <p:nvGrpSpPr>
          <p:cNvPr id="9" name="Group 8">
            <a:extLst>
              <a:ext uri="{FF2B5EF4-FFF2-40B4-BE49-F238E27FC236}">
                <a16:creationId xmlns:a16="http://schemas.microsoft.com/office/drawing/2014/main" id="{A5233925-E6D0-8304-3108-D4BC203647CF}"/>
              </a:ext>
            </a:extLst>
          </p:cNvPr>
          <p:cNvGrpSpPr/>
          <p:nvPr/>
        </p:nvGrpSpPr>
        <p:grpSpPr>
          <a:xfrm>
            <a:off x="438150" y="1745615"/>
            <a:ext cx="4372610" cy="1652270"/>
            <a:chOff x="654" y="3370"/>
            <a:chExt cx="6886" cy="2602"/>
          </a:xfrm>
        </p:grpSpPr>
        <p:sp>
          <p:nvSpPr>
            <p:cNvPr id="10" name="Rounded Rectangle 2">
              <a:extLst>
                <a:ext uri="{FF2B5EF4-FFF2-40B4-BE49-F238E27FC236}">
                  <a16:creationId xmlns:a16="http://schemas.microsoft.com/office/drawing/2014/main" id="{1D6D92C8-1716-083B-16D1-70959EF71B4A}"/>
                </a:ext>
              </a:extLst>
            </p:cNvPr>
            <p:cNvSpPr/>
            <p:nvPr/>
          </p:nvSpPr>
          <p:spPr>
            <a:xfrm>
              <a:off x="654" y="3370"/>
              <a:ext cx="6887" cy="2603"/>
            </a:xfrm>
            <a:prstGeom prst="round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le 3">
              <a:extLst>
                <a:ext uri="{FF2B5EF4-FFF2-40B4-BE49-F238E27FC236}">
                  <a16:creationId xmlns:a16="http://schemas.microsoft.com/office/drawing/2014/main" id="{4947CC97-172A-5A6A-8025-7DE566EC21EC}"/>
                </a:ext>
              </a:extLst>
            </p:cNvPr>
            <p:cNvSpPr/>
            <p:nvPr/>
          </p:nvSpPr>
          <p:spPr>
            <a:xfrm>
              <a:off x="875" y="3540"/>
              <a:ext cx="6443" cy="925"/>
            </a:xfrm>
            <a:prstGeom prst="round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latin typeface="Muli" charset="0"/>
                  <a:cs typeface="Muli" charset="0"/>
                </a:rPr>
                <a:t>Feed Forward Neural Network</a:t>
              </a:r>
            </a:p>
          </p:txBody>
        </p:sp>
        <p:sp>
          <p:nvSpPr>
            <p:cNvPr id="12" name="Rounded Rectangle 4">
              <a:extLst>
                <a:ext uri="{FF2B5EF4-FFF2-40B4-BE49-F238E27FC236}">
                  <a16:creationId xmlns:a16="http://schemas.microsoft.com/office/drawing/2014/main" id="{8DF1D4CA-F526-0D37-751E-628C10279FAC}"/>
                </a:ext>
              </a:extLst>
            </p:cNvPr>
            <p:cNvSpPr/>
            <p:nvPr/>
          </p:nvSpPr>
          <p:spPr>
            <a:xfrm>
              <a:off x="875" y="4877"/>
              <a:ext cx="6443" cy="925"/>
            </a:xfrm>
            <a:prstGeom prst="round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latin typeface="Muli" charset="0"/>
                  <a:cs typeface="Muli" charset="0"/>
                </a:rPr>
                <a:t>Self-Attention</a:t>
              </a:r>
            </a:p>
          </p:txBody>
        </p:sp>
        <p:cxnSp>
          <p:nvCxnSpPr>
            <p:cNvPr id="13" name="Straight Arrow Connector 12">
              <a:extLst>
                <a:ext uri="{FF2B5EF4-FFF2-40B4-BE49-F238E27FC236}">
                  <a16:creationId xmlns:a16="http://schemas.microsoft.com/office/drawing/2014/main" id="{8C8392B1-D1B9-04BA-9215-0C455770468B}"/>
                </a:ext>
              </a:extLst>
            </p:cNvPr>
            <p:cNvCxnSpPr>
              <a:stCxn id="12" idx="0"/>
              <a:endCxn id="11" idx="2"/>
            </p:cNvCxnSpPr>
            <p:nvPr/>
          </p:nvCxnSpPr>
          <p:spPr>
            <a:xfrm flipV="1">
              <a:off x="4097" y="4465"/>
              <a:ext cx="0" cy="412"/>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A82CC4E1-C92F-4C6A-9C54-A103CB662A94}"/>
              </a:ext>
            </a:extLst>
          </p:cNvPr>
          <p:cNvSpPr/>
          <p:nvPr/>
        </p:nvSpPr>
        <p:spPr>
          <a:xfrm>
            <a:off x="6683375" y="2346960"/>
            <a:ext cx="2491740" cy="1699260"/>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5AAB65B-1E96-6B0B-2B84-ADEFA798C435}"/>
              </a:ext>
            </a:extLst>
          </p:cNvPr>
          <p:cNvCxnSpPr>
            <a:stCxn id="14" idx="2"/>
            <a:endCxn id="12" idx="3"/>
          </p:cNvCxnSpPr>
          <p:nvPr/>
        </p:nvCxnSpPr>
        <p:spPr>
          <a:xfrm flipH="1" flipV="1">
            <a:off x="4669790" y="2996565"/>
            <a:ext cx="2013585" cy="200025"/>
          </a:xfrm>
          <a:prstGeom prst="straightConnector1">
            <a:avLst/>
          </a:prstGeom>
          <a:ln w="38100">
            <a:solidFill>
              <a:schemeClr val="accent4">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09CE928-BF01-1260-45E3-1B183ABA54D6}"/>
              </a:ext>
            </a:extLst>
          </p:cNvPr>
          <p:cNvSpPr/>
          <p:nvPr/>
        </p:nvSpPr>
        <p:spPr>
          <a:xfrm>
            <a:off x="6683375" y="741680"/>
            <a:ext cx="2491740" cy="1699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0366D37-821F-FF7C-2B2B-D7F1E8744C97}"/>
              </a:ext>
            </a:extLst>
          </p:cNvPr>
          <p:cNvCxnSpPr>
            <a:stCxn id="16" idx="2"/>
            <a:endCxn id="11" idx="3"/>
          </p:cNvCxnSpPr>
          <p:nvPr/>
        </p:nvCxnSpPr>
        <p:spPr>
          <a:xfrm flipH="1">
            <a:off x="4669790" y="1591310"/>
            <a:ext cx="2013585" cy="55626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38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0C834B2E-8CAF-E491-1724-2C24ACDD9442}"/>
              </a:ext>
            </a:extLst>
          </p:cNvPr>
          <p:cNvSpPr>
            <a:spLocks noGrp="1"/>
          </p:cNvSpPr>
          <p:nvPr>
            <p:ph type="title"/>
          </p:nvPr>
        </p:nvSpPr>
        <p:spPr>
          <a:xfrm>
            <a:off x="633095" y="303530"/>
            <a:ext cx="4316095" cy="488950"/>
          </a:xfrm>
        </p:spPr>
        <p:txBody>
          <a:bodyPr/>
          <a:lstStyle/>
          <a:p>
            <a:pPr algn="l"/>
            <a:r>
              <a:rPr lang="vi-VN" altLang="en-US" dirty="0" err="1"/>
              <a:t>Layer</a:t>
            </a:r>
            <a:r>
              <a:rPr lang="vi-VN" altLang="en-US" dirty="0"/>
              <a:t> </a:t>
            </a:r>
            <a:r>
              <a:rPr lang="vi-VN" altLang="en-US" dirty="0" err="1"/>
              <a:t>Norm</a:t>
            </a:r>
            <a:endParaRPr lang="vi-VN" altLang="en-US" dirty="0"/>
          </a:p>
        </p:txBody>
      </p:sp>
      <p:pic>
        <p:nvPicPr>
          <p:cNvPr id="6" name="Picture 5" descr="A diagram of different types of normalization&#10;&#10;Description automatically generated">
            <a:extLst>
              <a:ext uri="{FF2B5EF4-FFF2-40B4-BE49-F238E27FC236}">
                <a16:creationId xmlns:a16="http://schemas.microsoft.com/office/drawing/2014/main" id="{DF85696C-EAE3-81A0-06AD-BC5B29A93DF8}"/>
              </a:ext>
            </a:extLst>
          </p:cNvPr>
          <p:cNvPicPr>
            <a:picLocks noChangeAspect="1"/>
          </p:cNvPicPr>
          <p:nvPr/>
        </p:nvPicPr>
        <p:blipFill>
          <a:blip r:embed="rId3"/>
          <a:stretch>
            <a:fillRect/>
          </a:stretch>
        </p:blipFill>
        <p:spPr>
          <a:xfrm>
            <a:off x="1070517" y="1343208"/>
            <a:ext cx="7002966" cy="2630696"/>
          </a:xfrm>
          <a:prstGeom prst="rect">
            <a:avLst/>
          </a:prstGeom>
        </p:spPr>
      </p:pic>
    </p:spTree>
    <p:extLst>
      <p:ext uri="{BB962C8B-B14F-4D97-AF65-F5344CB8AC3E}">
        <p14:creationId xmlns:p14="http://schemas.microsoft.com/office/powerpoint/2010/main" val="1796113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0C834B2E-8CAF-E491-1724-2C24ACDD9442}"/>
              </a:ext>
            </a:extLst>
          </p:cNvPr>
          <p:cNvSpPr>
            <a:spLocks noGrp="1"/>
          </p:cNvSpPr>
          <p:nvPr>
            <p:ph type="title"/>
          </p:nvPr>
        </p:nvSpPr>
        <p:spPr>
          <a:xfrm>
            <a:off x="633095" y="303530"/>
            <a:ext cx="5574417" cy="488950"/>
          </a:xfrm>
        </p:spPr>
        <p:txBody>
          <a:bodyPr/>
          <a:lstStyle/>
          <a:p>
            <a:pPr algn="l"/>
            <a:r>
              <a:rPr lang="vi-VN" altLang="en-US" dirty="0" err="1"/>
              <a:t>Multi-Head</a:t>
            </a:r>
            <a:r>
              <a:rPr lang="vi-VN" altLang="en-US" dirty="0"/>
              <a:t> </a:t>
            </a:r>
            <a:r>
              <a:rPr lang="vi-VN" altLang="en-US" dirty="0" err="1"/>
              <a:t>Sefl</a:t>
            </a:r>
            <a:r>
              <a:rPr lang="vi-VN" altLang="en-US" dirty="0"/>
              <a:t> </a:t>
            </a:r>
            <a:r>
              <a:rPr lang="vi-VN" altLang="en-US" dirty="0" err="1"/>
              <a:t>Attension</a:t>
            </a:r>
            <a:r>
              <a:rPr lang="vi-VN" altLang="en-US" dirty="0"/>
              <a:t> (MSA)</a:t>
            </a:r>
          </a:p>
        </p:txBody>
      </p:sp>
      <p:pic>
        <p:nvPicPr>
          <p:cNvPr id="3" name="Picture 2" descr="A diagram of a machine&#10;&#10;Description automatically generated with medium confidence">
            <a:extLst>
              <a:ext uri="{FF2B5EF4-FFF2-40B4-BE49-F238E27FC236}">
                <a16:creationId xmlns:a16="http://schemas.microsoft.com/office/drawing/2014/main" id="{57317264-ECA5-4ACF-B15B-73A8A31ADB6C}"/>
              </a:ext>
            </a:extLst>
          </p:cNvPr>
          <p:cNvPicPr>
            <a:picLocks noChangeAspect="1"/>
          </p:cNvPicPr>
          <p:nvPr/>
        </p:nvPicPr>
        <p:blipFill>
          <a:blip r:embed="rId3"/>
          <a:stretch>
            <a:fillRect/>
          </a:stretch>
        </p:blipFill>
        <p:spPr>
          <a:xfrm>
            <a:off x="633095" y="904314"/>
            <a:ext cx="8381725" cy="3935655"/>
          </a:xfrm>
          <a:prstGeom prst="rect">
            <a:avLst/>
          </a:prstGeom>
        </p:spPr>
      </p:pic>
    </p:spTree>
    <p:extLst>
      <p:ext uri="{BB962C8B-B14F-4D97-AF65-F5344CB8AC3E}">
        <p14:creationId xmlns:p14="http://schemas.microsoft.com/office/powerpoint/2010/main" val="3468779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0C834B2E-8CAF-E491-1724-2C24ACDD9442}"/>
              </a:ext>
            </a:extLst>
          </p:cNvPr>
          <p:cNvSpPr>
            <a:spLocks noGrp="1"/>
          </p:cNvSpPr>
          <p:nvPr>
            <p:ph type="title"/>
          </p:nvPr>
        </p:nvSpPr>
        <p:spPr>
          <a:xfrm>
            <a:off x="633095" y="303530"/>
            <a:ext cx="4316095" cy="488950"/>
          </a:xfrm>
        </p:spPr>
        <p:txBody>
          <a:bodyPr/>
          <a:lstStyle/>
          <a:p>
            <a:pPr algn="l"/>
            <a:r>
              <a:rPr lang="vi-VN" altLang="en-US" dirty="0" err="1"/>
              <a:t>Multilayer</a:t>
            </a:r>
            <a:r>
              <a:rPr lang="vi-VN" altLang="en-US" dirty="0"/>
              <a:t> </a:t>
            </a:r>
            <a:r>
              <a:rPr lang="vi-VN" altLang="en-US" dirty="0" err="1"/>
              <a:t>Perceptron</a:t>
            </a:r>
            <a:endParaRPr lang="vi-VN" altLang="en-US" dirty="0"/>
          </a:p>
        </p:txBody>
      </p:sp>
      <p:pic>
        <p:nvPicPr>
          <p:cNvPr id="13" name="Picture 12">
            <a:extLst>
              <a:ext uri="{FF2B5EF4-FFF2-40B4-BE49-F238E27FC236}">
                <a16:creationId xmlns:a16="http://schemas.microsoft.com/office/drawing/2014/main" id="{B7B6087A-3CB8-C5F0-D50B-F0D9901474A5}"/>
              </a:ext>
            </a:extLst>
          </p:cNvPr>
          <p:cNvPicPr>
            <a:picLocks noChangeAspect="1"/>
          </p:cNvPicPr>
          <p:nvPr/>
        </p:nvPicPr>
        <p:blipFill>
          <a:blip r:embed="rId3"/>
          <a:stretch>
            <a:fillRect/>
          </a:stretch>
        </p:blipFill>
        <p:spPr>
          <a:xfrm>
            <a:off x="671320" y="935576"/>
            <a:ext cx="7801360" cy="2766825"/>
          </a:xfrm>
          <a:prstGeom prst="rect">
            <a:avLst/>
          </a:prstGeom>
        </p:spPr>
      </p:pic>
      <p:pic>
        <p:nvPicPr>
          <p:cNvPr id="15" name="Picture 14">
            <a:extLst>
              <a:ext uri="{FF2B5EF4-FFF2-40B4-BE49-F238E27FC236}">
                <a16:creationId xmlns:a16="http://schemas.microsoft.com/office/drawing/2014/main" id="{FFF6CD27-0D41-CEDB-0EFB-3540BFC72BA6}"/>
              </a:ext>
            </a:extLst>
          </p:cNvPr>
          <p:cNvPicPr>
            <a:picLocks noChangeAspect="1"/>
          </p:cNvPicPr>
          <p:nvPr/>
        </p:nvPicPr>
        <p:blipFill>
          <a:blip r:embed="rId4"/>
          <a:stretch>
            <a:fillRect/>
          </a:stretch>
        </p:blipFill>
        <p:spPr>
          <a:xfrm>
            <a:off x="229342" y="3990758"/>
            <a:ext cx="8685316" cy="737359"/>
          </a:xfrm>
          <a:prstGeom prst="rect">
            <a:avLst/>
          </a:prstGeom>
        </p:spPr>
      </p:pic>
    </p:spTree>
    <p:extLst>
      <p:ext uri="{BB962C8B-B14F-4D97-AF65-F5344CB8AC3E}">
        <p14:creationId xmlns:p14="http://schemas.microsoft.com/office/powerpoint/2010/main" val="76172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grpSp>
        <p:nvGrpSpPr>
          <p:cNvPr id="1584" name="Google Shape;1584;p60"/>
          <p:cNvGrpSpPr/>
          <p:nvPr/>
        </p:nvGrpSpPr>
        <p:grpSpPr>
          <a:xfrm>
            <a:off x="2883085" y="3523739"/>
            <a:ext cx="3377828" cy="1079750"/>
            <a:chOff x="4319250" y="3137000"/>
            <a:chExt cx="885825" cy="524125"/>
          </a:xfrm>
        </p:grpSpPr>
        <p:sp>
          <p:nvSpPr>
            <p:cNvPr id="1585" name="Google Shape;1585;p60"/>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60"/>
          <p:cNvSpPr txBox="1">
            <a:spLocks noGrp="1"/>
          </p:cNvSpPr>
          <p:nvPr>
            <p:ph type="title"/>
          </p:nvPr>
        </p:nvSpPr>
        <p:spPr>
          <a:xfrm>
            <a:off x="1918650" y="1613852"/>
            <a:ext cx="5306700" cy="1794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Ý tưởng</a:t>
            </a:r>
            <a:endParaRPr dirty="0"/>
          </a:p>
        </p:txBody>
      </p:sp>
      <p:sp>
        <p:nvSpPr>
          <p:cNvPr id="1597" name="Google Shape;1597;p60"/>
          <p:cNvSpPr txBox="1">
            <a:spLocks noGrp="1"/>
          </p:cNvSpPr>
          <p:nvPr>
            <p:ph type="title" idx="2"/>
          </p:nvPr>
        </p:nvSpPr>
        <p:spPr>
          <a:xfrm>
            <a:off x="3843750" y="591078"/>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01</a:t>
            </a:r>
            <a:endParaRPr dirty="0"/>
          </a:p>
        </p:txBody>
      </p:sp>
      <p:sp>
        <p:nvSpPr>
          <p:cNvPr id="1598" name="Google Shape;1598;p60"/>
          <p:cNvSpPr txBox="1">
            <a:spLocks noGrp="1"/>
          </p:cNvSpPr>
          <p:nvPr>
            <p:ph type="subTitle" idx="1"/>
          </p:nvPr>
        </p:nvSpPr>
        <p:spPr>
          <a:xfrm>
            <a:off x="3117150" y="3530226"/>
            <a:ext cx="2909700" cy="10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vi-VN" dirty="0"/>
              <a:t>Nguồn gốc ý tưởng là gì?</a:t>
            </a:r>
            <a:endParaRPr dirty="0"/>
          </a:p>
        </p:txBody>
      </p:sp>
      <p:grpSp>
        <p:nvGrpSpPr>
          <p:cNvPr id="1599" name="Google Shape;1599;p60"/>
          <p:cNvGrpSpPr/>
          <p:nvPr/>
        </p:nvGrpSpPr>
        <p:grpSpPr>
          <a:xfrm>
            <a:off x="3928443" y="1355106"/>
            <a:ext cx="1287126" cy="176025"/>
            <a:chOff x="4345425" y="2175475"/>
            <a:chExt cx="800750" cy="176025"/>
          </a:xfrm>
        </p:grpSpPr>
        <p:sp>
          <p:nvSpPr>
            <p:cNvPr id="1600" name="Google Shape;1600;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0"/>
          <p:cNvGrpSpPr/>
          <p:nvPr/>
        </p:nvGrpSpPr>
        <p:grpSpPr>
          <a:xfrm>
            <a:off x="2225081" y="2378045"/>
            <a:ext cx="4693836" cy="176025"/>
            <a:chOff x="4345425" y="2175475"/>
            <a:chExt cx="800750" cy="176025"/>
          </a:xfrm>
        </p:grpSpPr>
        <p:sp>
          <p:nvSpPr>
            <p:cNvPr id="1603" name="Google Shape;1603;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60"/>
          <p:cNvGrpSpPr/>
          <p:nvPr/>
        </p:nvGrpSpPr>
        <p:grpSpPr>
          <a:xfrm rot="372491" flipH="1">
            <a:off x="1097518" y="3478413"/>
            <a:ext cx="595061" cy="675849"/>
            <a:chOff x="5464100" y="4208075"/>
            <a:chExt cx="494625" cy="579650"/>
          </a:xfrm>
        </p:grpSpPr>
        <p:sp>
          <p:nvSpPr>
            <p:cNvPr id="1609" name="Google Shape;1609;p60"/>
            <p:cNvSpPr/>
            <p:nvPr/>
          </p:nvSpPr>
          <p:spPr>
            <a:xfrm>
              <a:off x="5594650" y="4504850"/>
              <a:ext cx="341250" cy="255800"/>
            </a:xfrm>
            <a:custGeom>
              <a:avLst/>
              <a:gdLst/>
              <a:ahLst/>
              <a:cxnLst/>
              <a:rect l="l" t="t" r="r" b="b"/>
              <a:pathLst>
                <a:path w="13650" h="10232" extrusionOk="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5518750" y="4363750"/>
              <a:ext cx="340700" cy="255675"/>
            </a:xfrm>
            <a:custGeom>
              <a:avLst/>
              <a:gdLst/>
              <a:ahLst/>
              <a:cxnLst/>
              <a:rect l="l" t="t" r="r" b="b"/>
              <a:pathLst>
                <a:path w="13628" h="10227" extrusionOk="0">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5475950" y="4235275"/>
              <a:ext cx="281925" cy="269375"/>
            </a:xfrm>
            <a:custGeom>
              <a:avLst/>
              <a:gdLst/>
              <a:ahLst/>
              <a:cxnLst/>
              <a:rect l="l" t="t" r="r" b="b"/>
              <a:pathLst>
                <a:path w="11277" h="10775" extrusionOk="0">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717000" y="4421125"/>
              <a:ext cx="42000" cy="94525"/>
            </a:xfrm>
            <a:custGeom>
              <a:avLst/>
              <a:gdLst/>
              <a:ahLst/>
              <a:cxnLst/>
              <a:rect l="l" t="t" r="r" b="b"/>
              <a:pathLst>
                <a:path w="1680" h="3781" extrusionOk="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750000" y="4392700"/>
              <a:ext cx="46925" cy="98950"/>
            </a:xfrm>
            <a:custGeom>
              <a:avLst/>
              <a:gdLst/>
              <a:ahLst/>
              <a:cxnLst/>
              <a:rect l="l" t="t" r="r" b="b"/>
              <a:pathLst>
                <a:path w="1877" h="3958" extrusionOk="0">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795175" y="4403700"/>
              <a:ext cx="30450" cy="52625"/>
            </a:xfrm>
            <a:custGeom>
              <a:avLst/>
              <a:gdLst/>
              <a:ahLst/>
              <a:cxnLst/>
              <a:rect l="l" t="t" r="r" b="b"/>
              <a:pathLst>
                <a:path w="1218" h="2105" extrusionOk="0">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783525" y="4580275"/>
              <a:ext cx="38225" cy="81675"/>
            </a:xfrm>
            <a:custGeom>
              <a:avLst/>
              <a:gdLst/>
              <a:ahLst/>
              <a:cxnLst/>
              <a:rect l="l" t="t" r="r" b="b"/>
              <a:pathLst>
                <a:path w="1529" h="3267" extrusionOk="0">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824600" y="4544075"/>
              <a:ext cx="49675" cy="96575"/>
            </a:xfrm>
            <a:custGeom>
              <a:avLst/>
              <a:gdLst/>
              <a:ahLst/>
              <a:cxnLst/>
              <a:rect l="l" t="t" r="r" b="b"/>
              <a:pathLst>
                <a:path w="1987" h="3863" extrusionOk="0">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5876375" y="4540750"/>
              <a:ext cx="23725" cy="54675"/>
            </a:xfrm>
            <a:custGeom>
              <a:avLst/>
              <a:gdLst/>
              <a:ahLst/>
              <a:cxnLst/>
              <a:rect l="l" t="t" r="r" b="b"/>
              <a:pathLst>
                <a:path w="949" h="2187" extrusionOk="0">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5464100" y="4208075"/>
              <a:ext cx="334850" cy="317675"/>
            </a:xfrm>
            <a:custGeom>
              <a:avLst/>
              <a:gdLst/>
              <a:ahLst/>
              <a:cxnLst/>
              <a:rect l="l" t="t" r="r" b="b"/>
              <a:pathLst>
                <a:path w="13394" h="12707" extrusionOk="0">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5495775" y="4342975"/>
              <a:ext cx="376800" cy="309500"/>
            </a:xfrm>
            <a:custGeom>
              <a:avLst/>
              <a:gdLst/>
              <a:ahLst/>
              <a:cxnLst/>
              <a:rect l="l" t="t" r="r" b="b"/>
              <a:pathLst>
                <a:path w="15072" h="12380" extrusionOk="0">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5582050" y="4477650"/>
              <a:ext cx="376675" cy="310075"/>
            </a:xfrm>
            <a:custGeom>
              <a:avLst/>
              <a:gdLst/>
              <a:ahLst/>
              <a:cxnLst/>
              <a:rect l="l" t="t" r="r" b="b"/>
              <a:pathLst>
                <a:path w="15067" h="12403" extrusionOk="0">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60"/>
          <p:cNvGrpSpPr/>
          <p:nvPr/>
        </p:nvGrpSpPr>
        <p:grpSpPr>
          <a:xfrm rot="9456294">
            <a:off x="6849678" y="3273665"/>
            <a:ext cx="2306042" cy="512923"/>
            <a:chOff x="7051300" y="3461525"/>
            <a:chExt cx="2305989" cy="512912"/>
          </a:xfrm>
        </p:grpSpPr>
        <p:sp>
          <p:nvSpPr>
            <p:cNvPr id="1622" name="Google Shape;1622;p60"/>
            <p:cNvSpPr/>
            <p:nvPr/>
          </p:nvSpPr>
          <p:spPr>
            <a:xfrm>
              <a:off x="7075817" y="3564700"/>
              <a:ext cx="2271819" cy="396457"/>
            </a:xfrm>
            <a:custGeom>
              <a:avLst/>
              <a:gdLst/>
              <a:ahLst/>
              <a:cxnLst/>
              <a:rect l="l" t="t" r="r" b="b"/>
              <a:pathLst>
                <a:path w="46702" h="8150" extrusionOk="0">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7056554" y="3473929"/>
              <a:ext cx="2293709" cy="379334"/>
            </a:xfrm>
            <a:custGeom>
              <a:avLst/>
              <a:gdLst/>
              <a:ahLst/>
              <a:cxnLst/>
              <a:rect l="l" t="t" r="r" b="b"/>
              <a:pathLst>
                <a:path w="47152" h="7798" extrusionOk="0">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9084585" y="3533956"/>
              <a:ext cx="102106" cy="52683"/>
            </a:xfrm>
            <a:custGeom>
              <a:avLst/>
              <a:gdLst/>
              <a:ahLst/>
              <a:cxnLst/>
              <a:rect l="l" t="t" r="r" b="b"/>
              <a:pathLst>
                <a:path w="2099" h="1083" extrusionOk="0">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7151702" y="3605512"/>
              <a:ext cx="1882416" cy="359584"/>
            </a:xfrm>
            <a:custGeom>
              <a:avLst/>
              <a:gdLst/>
              <a:ahLst/>
              <a:cxnLst/>
              <a:rect l="l" t="t" r="r" b="b"/>
              <a:pathLst>
                <a:path w="38697" h="7392" extrusionOk="0">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7764232" y="3683976"/>
              <a:ext cx="634963" cy="189034"/>
            </a:xfrm>
            <a:custGeom>
              <a:avLst/>
              <a:gdLst/>
              <a:ahLst/>
              <a:cxnLst/>
              <a:rect l="l" t="t" r="r" b="b"/>
              <a:pathLst>
                <a:path w="13053" h="3886" extrusionOk="0">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7758540" y="3565575"/>
              <a:ext cx="636277" cy="197401"/>
            </a:xfrm>
            <a:custGeom>
              <a:avLst/>
              <a:gdLst/>
              <a:ahLst/>
              <a:cxnLst/>
              <a:rect l="l" t="t" r="r" b="b"/>
              <a:pathLst>
                <a:path w="13080" h="4058" extrusionOk="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7130639" y="3466487"/>
              <a:ext cx="1892096" cy="377145"/>
            </a:xfrm>
            <a:custGeom>
              <a:avLst/>
              <a:gdLst/>
              <a:ahLst/>
              <a:cxnLst/>
              <a:rect l="l" t="t" r="r" b="b"/>
              <a:pathLst>
                <a:path w="38896" h="7753" extrusionOk="0">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8992842" y="3474999"/>
              <a:ext cx="35997" cy="141362"/>
            </a:xfrm>
            <a:custGeom>
              <a:avLst/>
              <a:gdLst/>
              <a:ahLst/>
              <a:cxnLst/>
              <a:rect l="l" t="t" r="r" b="b"/>
              <a:pathLst>
                <a:path w="740" h="2906" extrusionOk="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8234282" y="3461525"/>
              <a:ext cx="850704" cy="234469"/>
            </a:xfrm>
            <a:custGeom>
              <a:avLst/>
              <a:gdLst/>
              <a:ahLst/>
              <a:cxnLst/>
              <a:rect l="l" t="t" r="r" b="b"/>
              <a:pathLst>
                <a:path w="17488" h="4820" extrusionOk="0">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9007776" y="3586979"/>
              <a:ext cx="90772" cy="141168"/>
            </a:xfrm>
            <a:custGeom>
              <a:avLst/>
              <a:gdLst/>
              <a:ahLst/>
              <a:cxnLst/>
              <a:rect l="l" t="t" r="r" b="b"/>
              <a:pathLst>
                <a:path w="1866" h="2902" extrusionOk="0">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9050291" y="3487988"/>
              <a:ext cx="305685" cy="86102"/>
            </a:xfrm>
            <a:custGeom>
              <a:avLst/>
              <a:gdLst/>
              <a:ahLst/>
              <a:cxnLst/>
              <a:rect l="l" t="t" r="r" b="b"/>
              <a:pathLst>
                <a:path w="6284" h="1770" extrusionOk="0">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9073980" y="3552587"/>
              <a:ext cx="283308" cy="148610"/>
            </a:xfrm>
            <a:custGeom>
              <a:avLst/>
              <a:gdLst/>
              <a:ahLst/>
              <a:cxnLst/>
              <a:rect l="l" t="t" r="r" b="b"/>
              <a:pathLst>
                <a:path w="5824" h="3055" extrusionOk="0">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7051300" y="3556236"/>
              <a:ext cx="1992937" cy="418201"/>
            </a:xfrm>
            <a:custGeom>
              <a:avLst/>
              <a:gdLst/>
              <a:ahLst/>
              <a:cxnLst/>
              <a:rect l="l" t="t" r="r" b="b"/>
              <a:pathLst>
                <a:path w="40969" h="8597" extrusionOk="0">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7753724" y="3601377"/>
              <a:ext cx="138152" cy="171960"/>
            </a:xfrm>
            <a:custGeom>
              <a:avLst/>
              <a:gdLst/>
              <a:ahLst/>
              <a:cxnLst/>
              <a:rect l="l" t="t" r="r" b="b"/>
              <a:pathLst>
                <a:path w="2840" h="3535" extrusionOk="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8276797" y="3673322"/>
              <a:ext cx="127207" cy="161161"/>
            </a:xfrm>
            <a:custGeom>
              <a:avLst/>
              <a:gdLst/>
              <a:ahLst/>
              <a:cxnLst/>
              <a:rect l="l" t="t" r="r" b="b"/>
              <a:pathLst>
                <a:path w="2615" h="3313" extrusionOk="0">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7126261" y="3708687"/>
              <a:ext cx="37311" cy="143746"/>
            </a:xfrm>
            <a:custGeom>
              <a:avLst/>
              <a:gdLst/>
              <a:ahLst/>
              <a:cxnLst/>
              <a:rect l="l" t="t" r="r" b="b"/>
              <a:pathLst>
                <a:path w="767" h="2955" extrusionOk="0">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7753724" y="3752661"/>
              <a:ext cx="159215" cy="130125"/>
            </a:xfrm>
            <a:custGeom>
              <a:avLst/>
              <a:gdLst/>
              <a:ahLst/>
              <a:cxnLst/>
              <a:rect l="l" t="t" r="r" b="b"/>
              <a:pathLst>
                <a:path w="3273" h="2675" extrusionOk="0">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7140708" y="3828157"/>
              <a:ext cx="36046" cy="134163"/>
            </a:xfrm>
            <a:custGeom>
              <a:avLst/>
              <a:gdLst/>
              <a:ahLst/>
              <a:cxnLst/>
              <a:rect l="l" t="t" r="r" b="b"/>
              <a:pathLst>
                <a:path w="741" h="2758" extrusionOk="0">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60"/>
          <p:cNvGrpSpPr/>
          <p:nvPr/>
        </p:nvGrpSpPr>
        <p:grpSpPr>
          <a:xfrm rot="854098">
            <a:off x="7782856" y="510397"/>
            <a:ext cx="639528" cy="438002"/>
            <a:chOff x="5501450" y="2545600"/>
            <a:chExt cx="639525" cy="438000"/>
          </a:xfrm>
        </p:grpSpPr>
        <p:sp>
          <p:nvSpPr>
            <p:cNvPr id="1641" name="Google Shape;1641;p60"/>
            <p:cNvSpPr/>
            <p:nvPr/>
          </p:nvSpPr>
          <p:spPr>
            <a:xfrm>
              <a:off x="5501450" y="2545600"/>
              <a:ext cx="639525" cy="438000"/>
            </a:xfrm>
            <a:custGeom>
              <a:avLst/>
              <a:gdLst/>
              <a:ahLst/>
              <a:cxnLst/>
              <a:rect l="l" t="t" r="r" b="b"/>
              <a:pathLst>
                <a:path w="25581" h="17520" extrusionOk="0">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5714775" y="2654925"/>
              <a:ext cx="280075" cy="257600"/>
            </a:xfrm>
            <a:custGeom>
              <a:avLst/>
              <a:gdLst/>
              <a:ahLst/>
              <a:cxnLst/>
              <a:rect l="l" t="t" r="r" b="b"/>
              <a:pathLst>
                <a:path w="11203" h="10304" extrusionOk="0">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grpSp>
        <p:nvGrpSpPr>
          <p:cNvPr id="1584" name="Google Shape;1584;p60"/>
          <p:cNvGrpSpPr/>
          <p:nvPr/>
        </p:nvGrpSpPr>
        <p:grpSpPr>
          <a:xfrm>
            <a:off x="2883085" y="3523739"/>
            <a:ext cx="3377828" cy="1079750"/>
            <a:chOff x="4319250" y="3137000"/>
            <a:chExt cx="885825" cy="524125"/>
          </a:xfrm>
        </p:grpSpPr>
        <p:sp>
          <p:nvSpPr>
            <p:cNvPr id="1585" name="Google Shape;1585;p60"/>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60"/>
          <p:cNvSpPr txBox="1">
            <a:spLocks noGrp="1"/>
          </p:cNvSpPr>
          <p:nvPr>
            <p:ph type="title"/>
          </p:nvPr>
        </p:nvSpPr>
        <p:spPr>
          <a:xfrm>
            <a:off x="1918650" y="1613852"/>
            <a:ext cx="5306700" cy="1794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So sánh</a:t>
            </a:r>
            <a:endParaRPr dirty="0"/>
          </a:p>
        </p:txBody>
      </p:sp>
      <p:sp>
        <p:nvSpPr>
          <p:cNvPr id="1597" name="Google Shape;1597;p60"/>
          <p:cNvSpPr txBox="1">
            <a:spLocks noGrp="1"/>
          </p:cNvSpPr>
          <p:nvPr>
            <p:ph type="title" idx="2"/>
          </p:nvPr>
        </p:nvSpPr>
        <p:spPr>
          <a:xfrm>
            <a:off x="3843750" y="591078"/>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05</a:t>
            </a:r>
            <a:endParaRPr dirty="0"/>
          </a:p>
        </p:txBody>
      </p:sp>
      <p:sp>
        <p:nvSpPr>
          <p:cNvPr id="1598" name="Google Shape;1598;p60"/>
          <p:cNvSpPr txBox="1">
            <a:spLocks noGrp="1"/>
          </p:cNvSpPr>
          <p:nvPr>
            <p:ph type="subTitle" idx="1"/>
          </p:nvPr>
        </p:nvSpPr>
        <p:spPr>
          <a:xfrm>
            <a:off x="3117150" y="3530226"/>
            <a:ext cx="2909700" cy="10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vi-VN" dirty="0"/>
              <a:t>Điều gì khiến </a:t>
            </a:r>
            <a:r>
              <a:rPr lang="vi-VN" dirty="0" err="1"/>
              <a:t>ViT</a:t>
            </a:r>
            <a:r>
              <a:rPr lang="vi-VN" dirty="0"/>
              <a:t> khác biệt?</a:t>
            </a:r>
            <a:endParaRPr dirty="0"/>
          </a:p>
        </p:txBody>
      </p:sp>
      <p:grpSp>
        <p:nvGrpSpPr>
          <p:cNvPr id="1599" name="Google Shape;1599;p60"/>
          <p:cNvGrpSpPr/>
          <p:nvPr/>
        </p:nvGrpSpPr>
        <p:grpSpPr>
          <a:xfrm>
            <a:off x="3928443" y="1355106"/>
            <a:ext cx="1287126" cy="176025"/>
            <a:chOff x="4345425" y="2175475"/>
            <a:chExt cx="800750" cy="176025"/>
          </a:xfrm>
        </p:grpSpPr>
        <p:sp>
          <p:nvSpPr>
            <p:cNvPr id="1600" name="Google Shape;1600;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0"/>
          <p:cNvGrpSpPr/>
          <p:nvPr/>
        </p:nvGrpSpPr>
        <p:grpSpPr>
          <a:xfrm>
            <a:off x="2225081" y="2378045"/>
            <a:ext cx="4693836" cy="176025"/>
            <a:chOff x="4345425" y="2175475"/>
            <a:chExt cx="800750" cy="176025"/>
          </a:xfrm>
        </p:grpSpPr>
        <p:sp>
          <p:nvSpPr>
            <p:cNvPr id="1603" name="Google Shape;1603;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0"/>
          <p:cNvGrpSpPr/>
          <p:nvPr/>
        </p:nvGrpSpPr>
        <p:grpSpPr>
          <a:xfrm>
            <a:off x="3020244" y="3301332"/>
            <a:ext cx="3071997" cy="176025"/>
            <a:chOff x="4345425" y="2175475"/>
            <a:chExt cx="800750" cy="176025"/>
          </a:xfrm>
        </p:grpSpPr>
        <p:sp>
          <p:nvSpPr>
            <p:cNvPr id="1606" name="Google Shape;1606;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60"/>
          <p:cNvGrpSpPr/>
          <p:nvPr/>
        </p:nvGrpSpPr>
        <p:grpSpPr>
          <a:xfrm rot="372491" flipH="1">
            <a:off x="1097518" y="3478413"/>
            <a:ext cx="595061" cy="675849"/>
            <a:chOff x="5464100" y="4208075"/>
            <a:chExt cx="494625" cy="579650"/>
          </a:xfrm>
        </p:grpSpPr>
        <p:sp>
          <p:nvSpPr>
            <p:cNvPr id="1609" name="Google Shape;1609;p60"/>
            <p:cNvSpPr/>
            <p:nvPr/>
          </p:nvSpPr>
          <p:spPr>
            <a:xfrm>
              <a:off x="5594650" y="4504850"/>
              <a:ext cx="341250" cy="255800"/>
            </a:xfrm>
            <a:custGeom>
              <a:avLst/>
              <a:gdLst/>
              <a:ahLst/>
              <a:cxnLst/>
              <a:rect l="l" t="t" r="r" b="b"/>
              <a:pathLst>
                <a:path w="13650" h="10232" extrusionOk="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5518750" y="4363750"/>
              <a:ext cx="340700" cy="255675"/>
            </a:xfrm>
            <a:custGeom>
              <a:avLst/>
              <a:gdLst/>
              <a:ahLst/>
              <a:cxnLst/>
              <a:rect l="l" t="t" r="r" b="b"/>
              <a:pathLst>
                <a:path w="13628" h="10227" extrusionOk="0">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5475950" y="4235275"/>
              <a:ext cx="281925" cy="269375"/>
            </a:xfrm>
            <a:custGeom>
              <a:avLst/>
              <a:gdLst/>
              <a:ahLst/>
              <a:cxnLst/>
              <a:rect l="l" t="t" r="r" b="b"/>
              <a:pathLst>
                <a:path w="11277" h="10775" extrusionOk="0">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717000" y="4421125"/>
              <a:ext cx="42000" cy="94525"/>
            </a:xfrm>
            <a:custGeom>
              <a:avLst/>
              <a:gdLst/>
              <a:ahLst/>
              <a:cxnLst/>
              <a:rect l="l" t="t" r="r" b="b"/>
              <a:pathLst>
                <a:path w="1680" h="3781" extrusionOk="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750000" y="4392700"/>
              <a:ext cx="46925" cy="98950"/>
            </a:xfrm>
            <a:custGeom>
              <a:avLst/>
              <a:gdLst/>
              <a:ahLst/>
              <a:cxnLst/>
              <a:rect l="l" t="t" r="r" b="b"/>
              <a:pathLst>
                <a:path w="1877" h="3958" extrusionOk="0">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795175" y="4403700"/>
              <a:ext cx="30450" cy="52625"/>
            </a:xfrm>
            <a:custGeom>
              <a:avLst/>
              <a:gdLst/>
              <a:ahLst/>
              <a:cxnLst/>
              <a:rect l="l" t="t" r="r" b="b"/>
              <a:pathLst>
                <a:path w="1218" h="2105" extrusionOk="0">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783525" y="4580275"/>
              <a:ext cx="38225" cy="81675"/>
            </a:xfrm>
            <a:custGeom>
              <a:avLst/>
              <a:gdLst/>
              <a:ahLst/>
              <a:cxnLst/>
              <a:rect l="l" t="t" r="r" b="b"/>
              <a:pathLst>
                <a:path w="1529" h="3267" extrusionOk="0">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824600" y="4544075"/>
              <a:ext cx="49675" cy="96575"/>
            </a:xfrm>
            <a:custGeom>
              <a:avLst/>
              <a:gdLst/>
              <a:ahLst/>
              <a:cxnLst/>
              <a:rect l="l" t="t" r="r" b="b"/>
              <a:pathLst>
                <a:path w="1987" h="3863" extrusionOk="0">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5876375" y="4540750"/>
              <a:ext cx="23725" cy="54675"/>
            </a:xfrm>
            <a:custGeom>
              <a:avLst/>
              <a:gdLst/>
              <a:ahLst/>
              <a:cxnLst/>
              <a:rect l="l" t="t" r="r" b="b"/>
              <a:pathLst>
                <a:path w="949" h="2187" extrusionOk="0">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5464100" y="4208075"/>
              <a:ext cx="334850" cy="317675"/>
            </a:xfrm>
            <a:custGeom>
              <a:avLst/>
              <a:gdLst/>
              <a:ahLst/>
              <a:cxnLst/>
              <a:rect l="l" t="t" r="r" b="b"/>
              <a:pathLst>
                <a:path w="13394" h="12707" extrusionOk="0">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5495775" y="4342975"/>
              <a:ext cx="376800" cy="309500"/>
            </a:xfrm>
            <a:custGeom>
              <a:avLst/>
              <a:gdLst/>
              <a:ahLst/>
              <a:cxnLst/>
              <a:rect l="l" t="t" r="r" b="b"/>
              <a:pathLst>
                <a:path w="15072" h="12380" extrusionOk="0">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5582050" y="4477650"/>
              <a:ext cx="376675" cy="310075"/>
            </a:xfrm>
            <a:custGeom>
              <a:avLst/>
              <a:gdLst/>
              <a:ahLst/>
              <a:cxnLst/>
              <a:rect l="l" t="t" r="r" b="b"/>
              <a:pathLst>
                <a:path w="15067" h="12403" extrusionOk="0">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60"/>
          <p:cNvGrpSpPr/>
          <p:nvPr/>
        </p:nvGrpSpPr>
        <p:grpSpPr>
          <a:xfrm rot="9456294">
            <a:off x="6849678" y="3273665"/>
            <a:ext cx="2306042" cy="512923"/>
            <a:chOff x="7051300" y="3461525"/>
            <a:chExt cx="2305989" cy="512912"/>
          </a:xfrm>
        </p:grpSpPr>
        <p:sp>
          <p:nvSpPr>
            <p:cNvPr id="1622" name="Google Shape;1622;p60"/>
            <p:cNvSpPr/>
            <p:nvPr/>
          </p:nvSpPr>
          <p:spPr>
            <a:xfrm>
              <a:off x="7075817" y="3564700"/>
              <a:ext cx="2271819" cy="396457"/>
            </a:xfrm>
            <a:custGeom>
              <a:avLst/>
              <a:gdLst/>
              <a:ahLst/>
              <a:cxnLst/>
              <a:rect l="l" t="t" r="r" b="b"/>
              <a:pathLst>
                <a:path w="46702" h="8150" extrusionOk="0">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7056554" y="3473929"/>
              <a:ext cx="2293709" cy="379334"/>
            </a:xfrm>
            <a:custGeom>
              <a:avLst/>
              <a:gdLst/>
              <a:ahLst/>
              <a:cxnLst/>
              <a:rect l="l" t="t" r="r" b="b"/>
              <a:pathLst>
                <a:path w="47152" h="7798" extrusionOk="0">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9084585" y="3533956"/>
              <a:ext cx="102106" cy="52683"/>
            </a:xfrm>
            <a:custGeom>
              <a:avLst/>
              <a:gdLst/>
              <a:ahLst/>
              <a:cxnLst/>
              <a:rect l="l" t="t" r="r" b="b"/>
              <a:pathLst>
                <a:path w="2099" h="1083" extrusionOk="0">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7151702" y="3605512"/>
              <a:ext cx="1882416" cy="359584"/>
            </a:xfrm>
            <a:custGeom>
              <a:avLst/>
              <a:gdLst/>
              <a:ahLst/>
              <a:cxnLst/>
              <a:rect l="l" t="t" r="r" b="b"/>
              <a:pathLst>
                <a:path w="38697" h="7392" extrusionOk="0">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7764232" y="3683976"/>
              <a:ext cx="634963" cy="189034"/>
            </a:xfrm>
            <a:custGeom>
              <a:avLst/>
              <a:gdLst/>
              <a:ahLst/>
              <a:cxnLst/>
              <a:rect l="l" t="t" r="r" b="b"/>
              <a:pathLst>
                <a:path w="13053" h="3886" extrusionOk="0">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7758540" y="3565575"/>
              <a:ext cx="636277" cy="197401"/>
            </a:xfrm>
            <a:custGeom>
              <a:avLst/>
              <a:gdLst/>
              <a:ahLst/>
              <a:cxnLst/>
              <a:rect l="l" t="t" r="r" b="b"/>
              <a:pathLst>
                <a:path w="13080" h="4058" extrusionOk="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7130639" y="3466487"/>
              <a:ext cx="1892096" cy="377145"/>
            </a:xfrm>
            <a:custGeom>
              <a:avLst/>
              <a:gdLst/>
              <a:ahLst/>
              <a:cxnLst/>
              <a:rect l="l" t="t" r="r" b="b"/>
              <a:pathLst>
                <a:path w="38896" h="7753" extrusionOk="0">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8992842" y="3474999"/>
              <a:ext cx="35997" cy="141362"/>
            </a:xfrm>
            <a:custGeom>
              <a:avLst/>
              <a:gdLst/>
              <a:ahLst/>
              <a:cxnLst/>
              <a:rect l="l" t="t" r="r" b="b"/>
              <a:pathLst>
                <a:path w="740" h="2906" extrusionOk="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8234282" y="3461525"/>
              <a:ext cx="850704" cy="234469"/>
            </a:xfrm>
            <a:custGeom>
              <a:avLst/>
              <a:gdLst/>
              <a:ahLst/>
              <a:cxnLst/>
              <a:rect l="l" t="t" r="r" b="b"/>
              <a:pathLst>
                <a:path w="17488" h="4820" extrusionOk="0">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9007776" y="3586979"/>
              <a:ext cx="90772" cy="141168"/>
            </a:xfrm>
            <a:custGeom>
              <a:avLst/>
              <a:gdLst/>
              <a:ahLst/>
              <a:cxnLst/>
              <a:rect l="l" t="t" r="r" b="b"/>
              <a:pathLst>
                <a:path w="1866" h="2902" extrusionOk="0">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9050291" y="3487988"/>
              <a:ext cx="305685" cy="86102"/>
            </a:xfrm>
            <a:custGeom>
              <a:avLst/>
              <a:gdLst/>
              <a:ahLst/>
              <a:cxnLst/>
              <a:rect l="l" t="t" r="r" b="b"/>
              <a:pathLst>
                <a:path w="6284" h="1770" extrusionOk="0">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9073980" y="3552587"/>
              <a:ext cx="283308" cy="148610"/>
            </a:xfrm>
            <a:custGeom>
              <a:avLst/>
              <a:gdLst/>
              <a:ahLst/>
              <a:cxnLst/>
              <a:rect l="l" t="t" r="r" b="b"/>
              <a:pathLst>
                <a:path w="5824" h="3055" extrusionOk="0">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7051300" y="3556236"/>
              <a:ext cx="1992937" cy="418201"/>
            </a:xfrm>
            <a:custGeom>
              <a:avLst/>
              <a:gdLst/>
              <a:ahLst/>
              <a:cxnLst/>
              <a:rect l="l" t="t" r="r" b="b"/>
              <a:pathLst>
                <a:path w="40969" h="8597" extrusionOk="0">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7753724" y="3601377"/>
              <a:ext cx="138152" cy="171960"/>
            </a:xfrm>
            <a:custGeom>
              <a:avLst/>
              <a:gdLst/>
              <a:ahLst/>
              <a:cxnLst/>
              <a:rect l="l" t="t" r="r" b="b"/>
              <a:pathLst>
                <a:path w="2840" h="3535" extrusionOk="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8276797" y="3673322"/>
              <a:ext cx="127207" cy="161161"/>
            </a:xfrm>
            <a:custGeom>
              <a:avLst/>
              <a:gdLst/>
              <a:ahLst/>
              <a:cxnLst/>
              <a:rect l="l" t="t" r="r" b="b"/>
              <a:pathLst>
                <a:path w="2615" h="3313" extrusionOk="0">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7126261" y="3708687"/>
              <a:ext cx="37311" cy="143746"/>
            </a:xfrm>
            <a:custGeom>
              <a:avLst/>
              <a:gdLst/>
              <a:ahLst/>
              <a:cxnLst/>
              <a:rect l="l" t="t" r="r" b="b"/>
              <a:pathLst>
                <a:path w="767" h="2955" extrusionOk="0">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7753724" y="3752661"/>
              <a:ext cx="159215" cy="130125"/>
            </a:xfrm>
            <a:custGeom>
              <a:avLst/>
              <a:gdLst/>
              <a:ahLst/>
              <a:cxnLst/>
              <a:rect l="l" t="t" r="r" b="b"/>
              <a:pathLst>
                <a:path w="3273" h="2675" extrusionOk="0">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7140708" y="3828157"/>
              <a:ext cx="36046" cy="134163"/>
            </a:xfrm>
            <a:custGeom>
              <a:avLst/>
              <a:gdLst/>
              <a:ahLst/>
              <a:cxnLst/>
              <a:rect l="l" t="t" r="r" b="b"/>
              <a:pathLst>
                <a:path w="741" h="2758" extrusionOk="0">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60"/>
          <p:cNvGrpSpPr/>
          <p:nvPr/>
        </p:nvGrpSpPr>
        <p:grpSpPr>
          <a:xfrm rot="854098">
            <a:off x="7782856" y="510397"/>
            <a:ext cx="639528" cy="438002"/>
            <a:chOff x="5501450" y="2545600"/>
            <a:chExt cx="639525" cy="438000"/>
          </a:xfrm>
        </p:grpSpPr>
        <p:sp>
          <p:nvSpPr>
            <p:cNvPr id="1641" name="Google Shape;1641;p60"/>
            <p:cNvSpPr/>
            <p:nvPr/>
          </p:nvSpPr>
          <p:spPr>
            <a:xfrm>
              <a:off x="5501450" y="2545600"/>
              <a:ext cx="639525" cy="438000"/>
            </a:xfrm>
            <a:custGeom>
              <a:avLst/>
              <a:gdLst/>
              <a:ahLst/>
              <a:cxnLst/>
              <a:rect l="l" t="t" r="r" b="b"/>
              <a:pathLst>
                <a:path w="25581" h="17520" extrusionOk="0">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5714775" y="2654925"/>
              <a:ext cx="280075" cy="257600"/>
            </a:xfrm>
            <a:custGeom>
              <a:avLst/>
              <a:gdLst/>
              <a:ahLst/>
              <a:cxnLst/>
              <a:rect l="l" t="t" r="r" b="b"/>
              <a:pathLst>
                <a:path w="11203" h="10304" extrusionOk="0">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3851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6" name="Google Shape;1596;p60">
            <a:extLst>
              <a:ext uri="{FF2B5EF4-FFF2-40B4-BE49-F238E27FC236}">
                <a16:creationId xmlns:a16="http://schemas.microsoft.com/office/drawing/2014/main" id="{B329DC8E-F5B9-4A95-4411-5CDA40556F6C}"/>
              </a:ext>
            </a:extLst>
          </p:cNvPr>
          <p:cNvSpPr txBox="1">
            <a:spLocks noGrp="1"/>
          </p:cNvSpPr>
          <p:nvPr>
            <p:ph type="title"/>
          </p:nvPr>
        </p:nvSpPr>
        <p:spPr>
          <a:xfrm>
            <a:off x="2067333" y="354838"/>
            <a:ext cx="5306700" cy="534616"/>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Các loại mô hình của </a:t>
            </a:r>
            <a:r>
              <a:rPr lang="vi-VN" dirty="0" err="1"/>
              <a:t>ViT</a:t>
            </a:r>
            <a:endParaRPr dirty="0"/>
          </a:p>
        </p:txBody>
      </p:sp>
      <p:pic>
        <p:nvPicPr>
          <p:cNvPr id="12" name="Picture 11">
            <a:extLst>
              <a:ext uri="{FF2B5EF4-FFF2-40B4-BE49-F238E27FC236}">
                <a16:creationId xmlns:a16="http://schemas.microsoft.com/office/drawing/2014/main" id="{6E8A5344-E7F9-7019-4D17-CD7382D16F13}"/>
              </a:ext>
            </a:extLst>
          </p:cNvPr>
          <p:cNvPicPr>
            <a:picLocks noChangeAspect="1"/>
          </p:cNvPicPr>
          <p:nvPr/>
        </p:nvPicPr>
        <p:blipFill>
          <a:blip r:embed="rId3"/>
          <a:stretch>
            <a:fillRect/>
          </a:stretch>
        </p:blipFill>
        <p:spPr>
          <a:xfrm>
            <a:off x="505282" y="1187139"/>
            <a:ext cx="8430802" cy="3334215"/>
          </a:xfrm>
          <a:prstGeom prst="roundRect">
            <a:avLst>
              <a:gd name="adj" fmla="val 6857"/>
            </a:avLst>
          </a:prstGeom>
          <a:ln w="12700">
            <a:solidFill>
              <a:schemeClr val="bg2"/>
            </a:solidFill>
          </a:ln>
        </p:spPr>
      </p:pic>
    </p:spTree>
    <p:extLst>
      <p:ext uri="{BB962C8B-B14F-4D97-AF65-F5344CB8AC3E}">
        <p14:creationId xmlns:p14="http://schemas.microsoft.com/office/powerpoint/2010/main" val="1543044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6" name="Google Shape;1596;p60">
            <a:extLst>
              <a:ext uri="{FF2B5EF4-FFF2-40B4-BE49-F238E27FC236}">
                <a16:creationId xmlns:a16="http://schemas.microsoft.com/office/drawing/2014/main" id="{B329DC8E-F5B9-4A95-4411-5CDA40556F6C}"/>
              </a:ext>
            </a:extLst>
          </p:cNvPr>
          <p:cNvSpPr txBox="1">
            <a:spLocks noGrp="1"/>
          </p:cNvSpPr>
          <p:nvPr>
            <p:ph type="title"/>
          </p:nvPr>
        </p:nvSpPr>
        <p:spPr>
          <a:xfrm>
            <a:off x="2067333" y="354838"/>
            <a:ext cx="5306700" cy="534616"/>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Đánh giá với các mô hình CNN</a:t>
            </a:r>
            <a:endParaRPr dirty="0"/>
          </a:p>
        </p:txBody>
      </p:sp>
      <p:pic>
        <p:nvPicPr>
          <p:cNvPr id="10" name="Picture 9" descr="A graph with lines and points&#10;&#10;Description automatically generated with medium confidence">
            <a:extLst>
              <a:ext uri="{FF2B5EF4-FFF2-40B4-BE49-F238E27FC236}">
                <a16:creationId xmlns:a16="http://schemas.microsoft.com/office/drawing/2014/main" id="{98E0C9E1-154B-0E74-26EC-EF8586486EE4}"/>
              </a:ext>
            </a:extLst>
          </p:cNvPr>
          <p:cNvPicPr>
            <a:picLocks noChangeAspect="1"/>
          </p:cNvPicPr>
          <p:nvPr/>
        </p:nvPicPr>
        <p:blipFill>
          <a:blip r:embed="rId3"/>
          <a:stretch>
            <a:fillRect/>
          </a:stretch>
        </p:blipFill>
        <p:spPr>
          <a:xfrm>
            <a:off x="515429" y="832944"/>
            <a:ext cx="8434759" cy="4110763"/>
          </a:xfrm>
          <a:prstGeom prst="roundRect">
            <a:avLst/>
          </a:prstGeom>
          <a:ln w="12700">
            <a:solidFill>
              <a:schemeClr val="bg2"/>
            </a:solidFill>
          </a:ln>
        </p:spPr>
      </p:pic>
    </p:spTree>
    <p:extLst>
      <p:ext uri="{BB962C8B-B14F-4D97-AF65-F5344CB8AC3E}">
        <p14:creationId xmlns:p14="http://schemas.microsoft.com/office/powerpoint/2010/main" val="3592053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6" name="Google Shape;1596;p60">
            <a:extLst>
              <a:ext uri="{FF2B5EF4-FFF2-40B4-BE49-F238E27FC236}">
                <a16:creationId xmlns:a16="http://schemas.microsoft.com/office/drawing/2014/main" id="{B329DC8E-F5B9-4A95-4411-5CDA40556F6C}"/>
              </a:ext>
            </a:extLst>
          </p:cNvPr>
          <p:cNvSpPr txBox="1">
            <a:spLocks noGrp="1"/>
          </p:cNvSpPr>
          <p:nvPr>
            <p:ph type="title"/>
          </p:nvPr>
        </p:nvSpPr>
        <p:spPr>
          <a:xfrm>
            <a:off x="2067333" y="354838"/>
            <a:ext cx="5306700" cy="534616"/>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Chi phí cần thiết</a:t>
            </a:r>
            <a:endParaRPr dirty="0"/>
          </a:p>
        </p:txBody>
      </p:sp>
      <p:pic>
        <p:nvPicPr>
          <p:cNvPr id="3" name="Picture 2" descr="A graph with different colored squares&#10;&#10;Description automatically generated">
            <a:extLst>
              <a:ext uri="{FF2B5EF4-FFF2-40B4-BE49-F238E27FC236}">
                <a16:creationId xmlns:a16="http://schemas.microsoft.com/office/drawing/2014/main" id="{ACB4D0D8-E72E-1028-2958-91B8DD2AB79C}"/>
              </a:ext>
            </a:extLst>
          </p:cNvPr>
          <p:cNvPicPr>
            <a:picLocks noChangeAspect="1"/>
          </p:cNvPicPr>
          <p:nvPr/>
        </p:nvPicPr>
        <p:blipFill>
          <a:blip r:embed="rId3"/>
          <a:stretch>
            <a:fillRect/>
          </a:stretch>
        </p:blipFill>
        <p:spPr>
          <a:xfrm>
            <a:off x="680224" y="889454"/>
            <a:ext cx="8080917" cy="3966804"/>
          </a:xfrm>
          <a:prstGeom prst="roundRect">
            <a:avLst/>
          </a:prstGeom>
          <a:ln w="12700">
            <a:solidFill>
              <a:schemeClr val="bg2"/>
            </a:solidFill>
          </a:ln>
        </p:spPr>
      </p:pic>
    </p:spTree>
    <p:extLst>
      <p:ext uri="{BB962C8B-B14F-4D97-AF65-F5344CB8AC3E}">
        <p14:creationId xmlns:p14="http://schemas.microsoft.com/office/powerpoint/2010/main" val="652442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6" name="Google Shape;1596;p60">
            <a:extLst>
              <a:ext uri="{FF2B5EF4-FFF2-40B4-BE49-F238E27FC236}">
                <a16:creationId xmlns:a16="http://schemas.microsoft.com/office/drawing/2014/main" id="{B329DC8E-F5B9-4A95-4411-5CDA40556F6C}"/>
              </a:ext>
            </a:extLst>
          </p:cNvPr>
          <p:cNvSpPr txBox="1">
            <a:spLocks noGrp="1"/>
          </p:cNvSpPr>
          <p:nvPr>
            <p:ph type="title"/>
          </p:nvPr>
        </p:nvSpPr>
        <p:spPr>
          <a:xfrm>
            <a:off x="2067333" y="354838"/>
            <a:ext cx="5306700" cy="534616"/>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Kết quả tổng quan</a:t>
            </a:r>
            <a:endParaRPr dirty="0"/>
          </a:p>
        </p:txBody>
      </p:sp>
      <p:pic>
        <p:nvPicPr>
          <p:cNvPr id="7" name="Picture 6" descr="A collage of different objects&#10;&#10;Description automatically generated">
            <a:extLst>
              <a:ext uri="{FF2B5EF4-FFF2-40B4-BE49-F238E27FC236}">
                <a16:creationId xmlns:a16="http://schemas.microsoft.com/office/drawing/2014/main" id="{1C1AA8AC-52C3-32A1-1787-442F996140BA}"/>
              </a:ext>
            </a:extLst>
          </p:cNvPr>
          <p:cNvPicPr>
            <a:picLocks noChangeAspect="1"/>
          </p:cNvPicPr>
          <p:nvPr/>
        </p:nvPicPr>
        <p:blipFill>
          <a:blip r:embed="rId3"/>
          <a:stretch>
            <a:fillRect/>
          </a:stretch>
        </p:blipFill>
        <p:spPr>
          <a:xfrm>
            <a:off x="1066408" y="1019906"/>
            <a:ext cx="7311873" cy="3849080"/>
          </a:xfrm>
          <a:prstGeom prst="roundRect">
            <a:avLst>
              <a:gd name="adj" fmla="val 5658"/>
            </a:avLst>
          </a:prstGeom>
          <a:ln>
            <a:solidFill>
              <a:schemeClr val="bg2"/>
            </a:solidFill>
          </a:ln>
        </p:spPr>
      </p:pic>
    </p:spTree>
    <p:extLst>
      <p:ext uri="{BB962C8B-B14F-4D97-AF65-F5344CB8AC3E}">
        <p14:creationId xmlns:p14="http://schemas.microsoft.com/office/powerpoint/2010/main" val="3145815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grpSp>
        <p:nvGrpSpPr>
          <p:cNvPr id="1584" name="Google Shape;1584;p60"/>
          <p:cNvGrpSpPr/>
          <p:nvPr/>
        </p:nvGrpSpPr>
        <p:grpSpPr>
          <a:xfrm>
            <a:off x="2883085" y="3523739"/>
            <a:ext cx="3377828" cy="1079750"/>
            <a:chOff x="4319250" y="3137000"/>
            <a:chExt cx="885825" cy="524125"/>
          </a:xfrm>
        </p:grpSpPr>
        <p:sp>
          <p:nvSpPr>
            <p:cNvPr id="1585" name="Google Shape;1585;p60"/>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60"/>
          <p:cNvSpPr txBox="1">
            <a:spLocks noGrp="1"/>
          </p:cNvSpPr>
          <p:nvPr>
            <p:ph type="title"/>
          </p:nvPr>
        </p:nvSpPr>
        <p:spPr>
          <a:xfrm>
            <a:off x="1918650" y="1613852"/>
            <a:ext cx="5306700" cy="1794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Kết luận</a:t>
            </a:r>
            <a:endParaRPr dirty="0"/>
          </a:p>
        </p:txBody>
      </p:sp>
      <p:sp>
        <p:nvSpPr>
          <p:cNvPr id="1597" name="Google Shape;1597;p60"/>
          <p:cNvSpPr txBox="1">
            <a:spLocks noGrp="1"/>
          </p:cNvSpPr>
          <p:nvPr>
            <p:ph type="title" idx="2"/>
          </p:nvPr>
        </p:nvSpPr>
        <p:spPr>
          <a:xfrm>
            <a:off x="3843750" y="591078"/>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06</a:t>
            </a:r>
            <a:endParaRPr dirty="0"/>
          </a:p>
        </p:txBody>
      </p:sp>
      <p:sp>
        <p:nvSpPr>
          <p:cNvPr id="1598" name="Google Shape;1598;p60"/>
          <p:cNvSpPr txBox="1">
            <a:spLocks noGrp="1"/>
          </p:cNvSpPr>
          <p:nvPr>
            <p:ph type="subTitle" idx="1"/>
          </p:nvPr>
        </p:nvSpPr>
        <p:spPr>
          <a:xfrm>
            <a:off x="3117150" y="3530226"/>
            <a:ext cx="2909700" cy="10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vi-VN" dirty="0"/>
              <a:t>Vậy tương lai của mô hình này như thế nào?</a:t>
            </a:r>
            <a:endParaRPr dirty="0"/>
          </a:p>
        </p:txBody>
      </p:sp>
      <p:grpSp>
        <p:nvGrpSpPr>
          <p:cNvPr id="1599" name="Google Shape;1599;p60"/>
          <p:cNvGrpSpPr/>
          <p:nvPr/>
        </p:nvGrpSpPr>
        <p:grpSpPr>
          <a:xfrm>
            <a:off x="3928443" y="1355106"/>
            <a:ext cx="1287126" cy="176025"/>
            <a:chOff x="4345425" y="2175475"/>
            <a:chExt cx="800750" cy="176025"/>
          </a:xfrm>
        </p:grpSpPr>
        <p:sp>
          <p:nvSpPr>
            <p:cNvPr id="1600" name="Google Shape;1600;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0"/>
          <p:cNvGrpSpPr/>
          <p:nvPr/>
        </p:nvGrpSpPr>
        <p:grpSpPr>
          <a:xfrm>
            <a:off x="2225081" y="2378045"/>
            <a:ext cx="4693836" cy="176025"/>
            <a:chOff x="4345425" y="2175475"/>
            <a:chExt cx="800750" cy="176025"/>
          </a:xfrm>
        </p:grpSpPr>
        <p:sp>
          <p:nvSpPr>
            <p:cNvPr id="1603" name="Google Shape;1603;p6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60"/>
          <p:cNvGrpSpPr/>
          <p:nvPr/>
        </p:nvGrpSpPr>
        <p:grpSpPr>
          <a:xfrm rot="372491" flipH="1">
            <a:off x="1097518" y="3478413"/>
            <a:ext cx="595061" cy="675849"/>
            <a:chOff x="5464100" y="4208075"/>
            <a:chExt cx="494625" cy="579650"/>
          </a:xfrm>
        </p:grpSpPr>
        <p:sp>
          <p:nvSpPr>
            <p:cNvPr id="1609" name="Google Shape;1609;p60"/>
            <p:cNvSpPr/>
            <p:nvPr/>
          </p:nvSpPr>
          <p:spPr>
            <a:xfrm>
              <a:off x="5594650" y="4504850"/>
              <a:ext cx="341250" cy="255800"/>
            </a:xfrm>
            <a:custGeom>
              <a:avLst/>
              <a:gdLst/>
              <a:ahLst/>
              <a:cxnLst/>
              <a:rect l="l" t="t" r="r" b="b"/>
              <a:pathLst>
                <a:path w="13650" h="10232" extrusionOk="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5518750" y="4363750"/>
              <a:ext cx="340700" cy="255675"/>
            </a:xfrm>
            <a:custGeom>
              <a:avLst/>
              <a:gdLst/>
              <a:ahLst/>
              <a:cxnLst/>
              <a:rect l="l" t="t" r="r" b="b"/>
              <a:pathLst>
                <a:path w="13628" h="10227" extrusionOk="0">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5475950" y="4235275"/>
              <a:ext cx="281925" cy="269375"/>
            </a:xfrm>
            <a:custGeom>
              <a:avLst/>
              <a:gdLst/>
              <a:ahLst/>
              <a:cxnLst/>
              <a:rect l="l" t="t" r="r" b="b"/>
              <a:pathLst>
                <a:path w="11277" h="10775" extrusionOk="0">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717000" y="4421125"/>
              <a:ext cx="42000" cy="94525"/>
            </a:xfrm>
            <a:custGeom>
              <a:avLst/>
              <a:gdLst/>
              <a:ahLst/>
              <a:cxnLst/>
              <a:rect l="l" t="t" r="r" b="b"/>
              <a:pathLst>
                <a:path w="1680" h="3781" extrusionOk="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750000" y="4392700"/>
              <a:ext cx="46925" cy="98950"/>
            </a:xfrm>
            <a:custGeom>
              <a:avLst/>
              <a:gdLst/>
              <a:ahLst/>
              <a:cxnLst/>
              <a:rect l="l" t="t" r="r" b="b"/>
              <a:pathLst>
                <a:path w="1877" h="3958" extrusionOk="0">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795175" y="4403700"/>
              <a:ext cx="30450" cy="52625"/>
            </a:xfrm>
            <a:custGeom>
              <a:avLst/>
              <a:gdLst/>
              <a:ahLst/>
              <a:cxnLst/>
              <a:rect l="l" t="t" r="r" b="b"/>
              <a:pathLst>
                <a:path w="1218" h="2105" extrusionOk="0">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783525" y="4580275"/>
              <a:ext cx="38225" cy="81675"/>
            </a:xfrm>
            <a:custGeom>
              <a:avLst/>
              <a:gdLst/>
              <a:ahLst/>
              <a:cxnLst/>
              <a:rect l="l" t="t" r="r" b="b"/>
              <a:pathLst>
                <a:path w="1529" h="3267" extrusionOk="0">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824600" y="4544075"/>
              <a:ext cx="49675" cy="96575"/>
            </a:xfrm>
            <a:custGeom>
              <a:avLst/>
              <a:gdLst/>
              <a:ahLst/>
              <a:cxnLst/>
              <a:rect l="l" t="t" r="r" b="b"/>
              <a:pathLst>
                <a:path w="1987" h="3863" extrusionOk="0">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5876375" y="4540750"/>
              <a:ext cx="23725" cy="54675"/>
            </a:xfrm>
            <a:custGeom>
              <a:avLst/>
              <a:gdLst/>
              <a:ahLst/>
              <a:cxnLst/>
              <a:rect l="l" t="t" r="r" b="b"/>
              <a:pathLst>
                <a:path w="949" h="2187" extrusionOk="0">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5464100" y="4208075"/>
              <a:ext cx="334850" cy="317675"/>
            </a:xfrm>
            <a:custGeom>
              <a:avLst/>
              <a:gdLst/>
              <a:ahLst/>
              <a:cxnLst/>
              <a:rect l="l" t="t" r="r" b="b"/>
              <a:pathLst>
                <a:path w="13394" h="12707" extrusionOk="0">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5495775" y="4342975"/>
              <a:ext cx="376800" cy="309500"/>
            </a:xfrm>
            <a:custGeom>
              <a:avLst/>
              <a:gdLst/>
              <a:ahLst/>
              <a:cxnLst/>
              <a:rect l="l" t="t" r="r" b="b"/>
              <a:pathLst>
                <a:path w="15072" h="12380" extrusionOk="0">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5582050" y="4477650"/>
              <a:ext cx="376675" cy="310075"/>
            </a:xfrm>
            <a:custGeom>
              <a:avLst/>
              <a:gdLst/>
              <a:ahLst/>
              <a:cxnLst/>
              <a:rect l="l" t="t" r="r" b="b"/>
              <a:pathLst>
                <a:path w="15067" h="12403" extrusionOk="0">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60"/>
          <p:cNvGrpSpPr/>
          <p:nvPr/>
        </p:nvGrpSpPr>
        <p:grpSpPr>
          <a:xfrm rot="9456294">
            <a:off x="6849678" y="3273665"/>
            <a:ext cx="2306042" cy="512923"/>
            <a:chOff x="7051300" y="3461525"/>
            <a:chExt cx="2305989" cy="512912"/>
          </a:xfrm>
        </p:grpSpPr>
        <p:sp>
          <p:nvSpPr>
            <p:cNvPr id="1622" name="Google Shape;1622;p60"/>
            <p:cNvSpPr/>
            <p:nvPr/>
          </p:nvSpPr>
          <p:spPr>
            <a:xfrm>
              <a:off x="7075817" y="3564700"/>
              <a:ext cx="2271819" cy="396457"/>
            </a:xfrm>
            <a:custGeom>
              <a:avLst/>
              <a:gdLst/>
              <a:ahLst/>
              <a:cxnLst/>
              <a:rect l="l" t="t" r="r" b="b"/>
              <a:pathLst>
                <a:path w="46702" h="8150" extrusionOk="0">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7056554" y="3473929"/>
              <a:ext cx="2293709" cy="379334"/>
            </a:xfrm>
            <a:custGeom>
              <a:avLst/>
              <a:gdLst/>
              <a:ahLst/>
              <a:cxnLst/>
              <a:rect l="l" t="t" r="r" b="b"/>
              <a:pathLst>
                <a:path w="47152" h="7798" extrusionOk="0">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9084585" y="3533956"/>
              <a:ext cx="102106" cy="52683"/>
            </a:xfrm>
            <a:custGeom>
              <a:avLst/>
              <a:gdLst/>
              <a:ahLst/>
              <a:cxnLst/>
              <a:rect l="l" t="t" r="r" b="b"/>
              <a:pathLst>
                <a:path w="2099" h="1083" extrusionOk="0">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7151702" y="3605512"/>
              <a:ext cx="1882416" cy="359584"/>
            </a:xfrm>
            <a:custGeom>
              <a:avLst/>
              <a:gdLst/>
              <a:ahLst/>
              <a:cxnLst/>
              <a:rect l="l" t="t" r="r" b="b"/>
              <a:pathLst>
                <a:path w="38697" h="7392" extrusionOk="0">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7764232" y="3683976"/>
              <a:ext cx="634963" cy="189034"/>
            </a:xfrm>
            <a:custGeom>
              <a:avLst/>
              <a:gdLst/>
              <a:ahLst/>
              <a:cxnLst/>
              <a:rect l="l" t="t" r="r" b="b"/>
              <a:pathLst>
                <a:path w="13053" h="3886" extrusionOk="0">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7758540" y="3565575"/>
              <a:ext cx="636277" cy="197401"/>
            </a:xfrm>
            <a:custGeom>
              <a:avLst/>
              <a:gdLst/>
              <a:ahLst/>
              <a:cxnLst/>
              <a:rect l="l" t="t" r="r" b="b"/>
              <a:pathLst>
                <a:path w="13080" h="4058" extrusionOk="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7130639" y="3466487"/>
              <a:ext cx="1892096" cy="377145"/>
            </a:xfrm>
            <a:custGeom>
              <a:avLst/>
              <a:gdLst/>
              <a:ahLst/>
              <a:cxnLst/>
              <a:rect l="l" t="t" r="r" b="b"/>
              <a:pathLst>
                <a:path w="38896" h="7753" extrusionOk="0">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8992842" y="3474999"/>
              <a:ext cx="35997" cy="141362"/>
            </a:xfrm>
            <a:custGeom>
              <a:avLst/>
              <a:gdLst/>
              <a:ahLst/>
              <a:cxnLst/>
              <a:rect l="l" t="t" r="r" b="b"/>
              <a:pathLst>
                <a:path w="740" h="2906" extrusionOk="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8234282" y="3461525"/>
              <a:ext cx="850704" cy="234469"/>
            </a:xfrm>
            <a:custGeom>
              <a:avLst/>
              <a:gdLst/>
              <a:ahLst/>
              <a:cxnLst/>
              <a:rect l="l" t="t" r="r" b="b"/>
              <a:pathLst>
                <a:path w="17488" h="4820" extrusionOk="0">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9007776" y="3586979"/>
              <a:ext cx="90772" cy="141168"/>
            </a:xfrm>
            <a:custGeom>
              <a:avLst/>
              <a:gdLst/>
              <a:ahLst/>
              <a:cxnLst/>
              <a:rect l="l" t="t" r="r" b="b"/>
              <a:pathLst>
                <a:path w="1866" h="2902" extrusionOk="0">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9050291" y="3487988"/>
              <a:ext cx="305685" cy="86102"/>
            </a:xfrm>
            <a:custGeom>
              <a:avLst/>
              <a:gdLst/>
              <a:ahLst/>
              <a:cxnLst/>
              <a:rect l="l" t="t" r="r" b="b"/>
              <a:pathLst>
                <a:path w="6284" h="1770" extrusionOk="0">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9073980" y="3552587"/>
              <a:ext cx="283308" cy="148610"/>
            </a:xfrm>
            <a:custGeom>
              <a:avLst/>
              <a:gdLst/>
              <a:ahLst/>
              <a:cxnLst/>
              <a:rect l="l" t="t" r="r" b="b"/>
              <a:pathLst>
                <a:path w="5824" h="3055" extrusionOk="0">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7051300" y="3556236"/>
              <a:ext cx="1992937" cy="418201"/>
            </a:xfrm>
            <a:custGeom>
              <a:avLst/>
              <a:gdLst/>
              <a:ahLst/>
              <a:cxnLst/>
              <a:rect l="l" t="t" r="r" b="b"/>
              <a:pathLst>
                <a:path w="40969" h="8597" extrusionOk="0">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7753724" y="3601377"/>
              <a:ext cx="138152" cy="171960"/>
            </a:xfrm>
            <a:custGeom>
              <a:avLst/>
              <a:gdLst/>
              <a:ahLst/>
              <a:cxnLst/>
              <a:rect l="l" t="t" r="r" b="b"/>
              <a:pathLst>
                <a:path w="2840" h="3535" extrusionOk="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8276797" y="3673322"/>
              <a:ext cx="127207" cy="161161"/>
            </a:xfrm>
            <a:custGeom>
              <a:avLst/>
              <a:gdLst/>
              <a:ahLst/>
              <a:cxnLst/>
              <a:rect l="l" t="t" r="r" b="b"/>
              <a:pathLst>
                <a:path w="2615" h="3313" extrusionOk="0">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7126261" y="3708687"/>
              <a:ext cx="37311" cy="143746"/>
            </a:xfrm>
            <a:custGeom>
              <a:avLst/>
              <a:gdLst/>
              <a:ahLst/>
              <a:cxnLst/>
              <a:rect l="l" t="t" r="r" b="b"/>
              <a:pathLst>
                <a:path w="767" h="2955" extrusionOk="0">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7753724" y="3752661"/>
              <a:ext cx="159215" cy="130125"/>
            </a:xfrm>
            <a:custGeom>
              <a:avLst/>
              <a:gdLst/>
              <a:ahLst/>
              <a:cxnLst/>
              <a:rect l="l" t="t" r="r" b="b"/>
              <a:pathLst>
                <a:path w="3273" h="2675" extrusionOk="0">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7140708" y="3828157"/>
              <a:ext cx="36046" cy="134163"/>
            </a:xfrm>
            <a:custGeom>
              <a:avLst/>
              <a:gdLst/>
              <a:ahLst/>
              <a:cxnLst/>
              <a:rect l="l" t="t" r="r" b="b"/>
              <a:pathLst>
                <a:path w="741" h="2758" extrusionOk="0">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60"/>
          <p:cNvGrpSpPr/>
          <p:nvPr/>
        </p:nvGrpSpPr>
        <p:grpSpPr>
          <a:xfrm rot="854098">
            <a:off x="7782856" y="510397"/>
            <a:ext cx="639528" cy="438002"/>
            <a:chOff x="5501450" y="2545600"/>
            <a:chExt cx="639525" cy="438000"/>
          </a:xfrm>
        </p:grpSpPr>
        <p:sp>
          <p:nvSpPr>
            <p:cNvPr id="1641" name="Google Shape;1641;p60"/>
            <p:cNvSpPr/>
            <p:nvPr/>
          </p:nvSpPr>
          <p:spPr>
            <a:xfrm>
              <a:off x="5501450" y="2545600"/>
              <a:ext cx="639525" cy="438000"/>
            </a:xfrm>
            <a:custGeom>
              <a:avLst/>
              <a:gdLst/>
              <a:ahLst/>
              <a:cxnLst/>
              <a:rect l="l" t="t" r="r" b="b"/>
              <a:pathLst>
                <a:path w="25581" h="17520" extrusionOk="0">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5714775" y="2654925"/>
              <a:ext cx="280075" cy="257600"/>
            </a:xfrm>
            <a:custGeom>
              <a:avLst/>
              <a:gdLst/>
              <a:ahLst/>
              <a:cxnLst/>
              <a:rect l="l" t="t" r="r" b="b"/>
              <a:pathLst>
                <a:path w="11203" h="10304" extrusionOk="0">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126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6" name="Google Shape;1596;p60">
            <a:extLst>
              <a:ext uri="{FF2B5EF4-FFF2-40B4-BE49-F238E27FC236}">
                <a16:creationId xmlns:a16="http://schemas.microsoft.com/office/drawing/2014/main" id="{B329DC8E-F5B9-4A95-4411-5CDA40556F6C}"/>
              </a:ext>
            </a:extLst>
          </p:cNvPr>
          <p:cNvSpPr txBox="1">
            <a:spLocks noGrp="1"/>
          </p:cNvSpPr>
          <p:nvPr>
            <p:ph type="title"/>
          </p:nvPr>
        </p:nvSpPr>
        <p:spPr>
          <a:xfrm>
            <a:off x="2067333" y="354838"/>
            <a:ext cx="5306700" cy="534616"/>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Ứng dụng</a:t>
            </a:r>
            <a:endParaRPr dirty="0"/>
          </a:p>
        </p:txBody>
      </p:sp>
      <p:grpSp>
        <p:nvGrpSpPr>
          <p:cNvPr id="9" name="Group 8">
            <a:extLst>
              <a:ext uri="{FF2B5EF4-FFF2-40B4-BE49-F238E27FC236}">
                <a16:creationId xmlns:a16="http://schemas.microsoft.com/office/drawing/2014/main" id="{71BD5FA7-A933-5C80-654E-49C4702D6D9C}"/>
              </a:ext>
            </a:extLst>
          </p:cNvPr>
          <p:cNvGrpSpPr/>
          <p:nvPr/>
        </p:nvGrpSpPr>
        <p:grpSpPr>
          <a:xfrm>
            <a:off x="194217" y="710361"/>
            <a:ext cx="7850103" cy="4078301"/>
            <a:chOff x="194217" y="710361"/>
            <a:chExt cx="7850103" cy="4078301"/>
          </a:xfrm>
        </p:grpSpPr>
        <p:pic>
          <p:nvPicPr>
            <p:cNvPr id="2" name="paper-planes">
              <a:hlinkClick r:id="" action="ppaction://media"/>
              <a:extLst>
                <a:ext uri="{FF2B5EF4-FFF2-40B4-BE49-F238E27FC236}">
                  <a16:creationId xmlns:a16="http://schemas.microsoft.com/office/drawing/2014/main" id="{4BE30168-F457-094E-23BE-369CEB4254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7046" y="1049570"/>
              <a:ext cx="6647274" cy="3739092"/>
            </a:xfrm>
            <a:prstGeom prst="roundRect">
              <a:avLst>
                <a:gd name="adj" fmla="val 9311"/>
              </a:avLst>
            </a:prstGeom>
            <a:ln w="12700">
              <a:solidFill>
                <a:schemeClr val="bg2"/>
              </a:solidFill>
            </a:ln>
          </p:spPr>
        </p:pic>
        <p:pic>
          <p:nvPicPr>
            <p:cNvPr id="8" name="Picture 7" descr="A black and white logo&#10;&#10;Description automatically generated">
              <a:extLst>
                <a:ext uri="{FF2B5EF4-FFF2-40B4-BE49-F238E27FC236}">
                  <a16:creationId xmlns:a16="http://schemas.microsoft.com/office/drawing/2014/main" id="{89750E02-FD4A-1BD3-69E1-10A1046ACF5D}"/>
                </a:ext>
              </a:extLst>
            </p:cNvPr>
            <p:cNvPicPr>
              <a:picLocks noChangeAspect="1"/>
            </p:cNvPicPr>
            <p:nvPr/>
          </p:nvPicPr>
          <p:blipFill>
            <a:blip r:embed="rId6">
              <a:lum bright="70000" contrast="-70000"/>
            </a:blip>
            <a:stretch>
              <a:fillRect/>
            </a:stretch>
          </p:blipFill>
          <p:spPr>
            <a:xfrm>
              <a:off x="194217" y="710361"/>
              <a:ext cx="3534008" cy="2208755"/>
            </a:xfrm>
            <a:prstGeom prst="rect">
              <a:avLst/>
            </a:prstGeom>
          </p:spPr>
        </p:pic>
      </p:grpSp>
    </p:spTree>
    <p:extLst>
      <p:ext uri="{BB962C8B-B14F-4D97-AF65-F5344CB8AC3E}">
        <p14:creationId xmlns:p14="http://schemas.microsoft.com/office/powerpoint/2010/main" val="3169025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6" name="Google Shape;1596;p60">
            <a:extLst>
              <a:ext uri="{FF2B5EF4-FFF2-40B4-BE49-F238E27FC236}">
                <a16:creationId xmlns:a16="http://schemas.microsoft.com/office/drawing/2014/main" id="{B329DC8E-F5B9-4A95-4411-5CDA40556F6C}"/>
              </a:ext>
            </a:extLst>
          </p:cNvPr>
          <p:cNvSpPr txBox="1">
            <a:spLocks noGrp="1"/>
          </p:cNvSpPr>
          <p:nvPr>
            <p:ph type="title"/>
          </p:nvPr>
        </p:nvSpPr>
        <p:spPr>
          <a:xfrm>
            <a:off x="2067333" y="354838"/>
            <a:ext cx="5306700" cy="534616"/>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vi-VN" dirty="0"/>
              <a:t>Ứng dụng</a:t>
            </a:r>
            <a:endParaRPr dirty="0"/>
          </a:p>
        </p:txBody>
      </p:sp>
      <p:pic>
        <p:nvPicPr>
          <p:cNvPr id="4" name="Picture 3">
            <a:extLst>
              <a:ext uri="{FF2B5EF4-FFF2-40B4-BE49-F238E27FC236}">
                <a16:creationId xmlns:a16="http://schemas.microsoft.com/office/drawing/2014/main" id="{0D69F51A-65FD-D9D3-BADF-FD400ED7A30E}"/>
              </a:ext>
            </a:extLst>
          </p:cNvPr>
          <p:cNvPicPr>
            <a:picLocks noChangeAspect="1"/>
          </p:cNvPicPr>
          <p:nvPr/>
        </p:nvPicPr>
        <p:blipFill>
          <a:blip r:embed="rId3"/>
          <a:stretch>
            <a:fillRect/>
          </a:stretch>
        </p:blipFill>
        <p:spPr>
          <a:xfrm>
            <a:off x="1084151" y="991760"/>
            <a:ext cx="6975698" cy="3929643"/>
          </a:xfrm>
          <a:prstGeom prst="rect">
            <a:avLst/>
          </a:prstGeom>
          <a:ln>
            <a:solidFill>
              <a:schemeClr val="bg2"/>
            </a:solidFill>
          </a:ln>
        </p:spPr>
      </p:pic>
    </p:spTree>
    <p:extLst>
      <p:ext uri="{BB962C8B-B14F-4D97-AF65-F5344CB8AC3E}">
        <p14:creationId xmlns:p14="http://schemas.microsoft.com/office/powerpoint/2010/main" val="2875704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2" name="Google Shape;1685;p62">
            <a:extLst>
              <a:ext uri="{FF2B5EF4-FFF2-40B4-BE49-F238E27FC236}">
                <a16:creationId xmlns:a16="http://schemas.microsoft.com/office/drawing/2014/main" id="{25DF037C-D53B-BC05-A1F4-A320235AF1D7}"/>
              </a:ext>
            </a:extLst>
          </p:cNvPr>
          <p:cNvSpPr txBox="1"/>
          <p:nvPr/>
        </p:nvSpPr>
        <p:spPr>
          <a:xfrm>
            <a:off x="453903" y="146524"/>
            <a:ext cx="1870200" cy="8925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VN" sz="4600" dirty="0">
                <a:latin typeface="Muli"/>
                <a:ea typeface="Muli"/>
                <a:cs typeface="Muli"/>
                <a:sym typeface="Muli"/>
              </a:rPr>
              <a:t>RNN</a:t>
            </a:r>
            <a:endParaRPr sz="4600" dirty="0">
              <a:latin typeface="Muli"/>
              <a:ea typeface="Muli"/>
              <a:cs typeface="Muli"/>
              <a:sym typeface="Muli"/>
            </a:endParaRPr>
          </a:p>
        </p:txBody>
      </p:sp>
      <p:sp>
        <p:nvSpPr>
          <p:cNvPr id="10" name="Google Shape;1692;p63">
            <a:extLst>
              <a:ext uri="{FF2B5EF4-FFF2-40B4-BE49-F238E27FC236}">
                <a16:creationId xmlns:a16="http://schemas.microsoft.com/office/drawing/2014/main" id="{E1B5C08F-B7A0-B8B6-FCE4-644334FC8BF7}"/>
              </a:ext>
            </a:extLst>
          </p:cNvPr>
          <p:cNvSpPr txBox="1"/>
          <p:nvPr/>
        </p:nvSpPr>
        <p:spPr>
          <a:xfrm>
            <a:off x="514822" y="1107965"/>
            <a:ext cx="3618563"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500" dirty="0"/>
              <a:t>- Dùng xử lý cho các tác vụ NLP</a:t>
            </a:r>
            <a:endParaRPr sz="2500" dirty="0"/>
          </a:p>
        </p:txBody>
      </p:sp>
      <p:sp>
        <p:nvSpPr>
          <p:cNvPr id="11" name="Google Shape;1692;p63">
            <a:extLst>
              <a:ext uri="{FF2B5EF4-FFF2-40B4-BE49-F238E27FC236}">
                <a16:creationId xmlns:a16="http://schemas.microsoft.com/office/drawing/2014/main" id="{AC134B62-8706-EB06-E0D8-76440BD6456F}"/>
              </a:ext>
            </a:extLst>
          </p:cNvPr>
          <p:cNvSpPr txBox="1"/>
          <p:nvPr/>
        </p:nvSpPr>
        <p:spPr>
          <a:xfrm>
            <a:off x="6533560" y="237163"/>
            <a:ext cx="2563705"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300" dirty="0"/>
              <a:t>*NLP: Giúp máy tính làm việc với ngôn ngữ tự nhiên</a:t>
            </a:r>
            <a:endParaRPr sz="1300" dirty="0"/>
          </a:p>
        </p:txBody>
      </p:sp>
      <p:sp>
        <p:nvSpPr>
          <p:cNvPr id="12" name="Google Shape;1692;p63">
            <a:extLst>
              <a:ext uri="{FF2B5EF4-FFF2-40B4-BE49-F238E27FC236}">
                <a16:creationId xmlns:a16="http://schemas.microsoft.com/office/drawing/2014/main" id="{3F01B541-B639-F8D1-4221-7C86BEEB4859}"/>
              </a:ext>
            </a:extLst>
          </p:cNvPr>
          <p:cNvSpPr txBox="1"/>
          <p:nvPr/>
        </p:nvSpPr>
        <p:spPr>
          <a:xfrm>
            <a:off x="5330282" y="1073993"/>
            <a:ext cx="3298896"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500" dirty="0"/>
              <a:t>- Được thiết kế để xử lý dữ liệu tuần tự</a:t>
            </a:r>
            <a:endParaRPr sz="2500" dirty="0"/>
          </a:p>
        </p:txBody>
      </p:sp>
      <p:grpSp>
        <p:nvGrpSpPr>
          <p:cNvPr id="15" name="Google Shape;1831;p69">
            <a:extLst>
              <a:ext uri="{FF2B5EF4-FFF2-40B4-BE49-F238E27FC236}">
                <a16:creationId xmlns:a16="http://schemas.microsoft.com/office/drawing/2014/main" id="{3B2565AE-9E6E-8C15-A709-B643210AD0F9}"/>
              </a:ext>
            </a:extLst>
          </p:cNvPr>
          <p:cNvGrpSpPr/>
          <p:nvPr/>
        </p:nvGrpSpPr>
        <p:grpSpPr>
          <a:xfrm>
            <a:off x="224079" y="280137"/>
            <a:ext cx="2100024" cy="625297"/>
            <a:chOff x="4411970" y="2468674"/>
            <a:chExt cx="747317" cy="167425"/>
          </a:xfrm>
        </p:grpSpPr>
        <p:sp>
          <p:nvSpPr>
            <p:cNvPr id="16" name="Google Shape;1832;p69">
              <a:extLst>
                <a:ext uri="{FF2B5EF4-FFF2-40B4-BE49-F238E27FC236}">
                  <a16:creationId xmlns:a16="http://schemas.microsoft.com/office/drawing/2014/main" id="{42097C33-70E6-A2EF-FF46-73BEAE8B6F77}"/>
                </a:ext>
              </a:extLst>
            </p:cNvPr>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33;p69">
              <a:extLst>
                <a:ext uri="{FF2B5EF4-FFF2-40B4-BE49-F238E27FC236}">
                  <a16:creationId xmlns:a16="http://schemas.microsoft.com/office/drawing/2014/main" id="{486557EC-9E5F-C485-8F0E-DCD99CB52835}"/>
                </a:ext>
              </a:extLst>
            </p:cNvPr>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0BD257D3-C3F1-EE60-84D2-21EC1E8C00E8}"/>
              </a:ext>
            </a:extLst>
          </p:cNvPr>
          <p:cNvPicPr>
            <a:picLocks noChangeAspect="1"/>
          </p:cNvPicPr>
          <p:nvPr/>
        </p:nvPicPr>
        <p:blipFill>
          <a:blip r:embed="rId3"/>
          <a:stretch>
            <a:fillRect/>
          </a:stretch>
        </p:blipFill>
        <p:spPr>
          <a:xfrm>
            <a:off x="1009485" y="2264573"/>
            <a:ext cx="7245373" cy="2173612"/>
          </a:xfrm>
          <a:prstGeom prst="roundRect">
            <a:avLst/>
          </a:prstGeom>
          <a:ln w="12700">
            <a:solidFill>
              <a:schemeClr val="bg2"/>
            </a:solidFill>
          </a:ln>
        </p:spPr>
      </p:pic>
    </p:spTree>
    <p:extLst>
      <p:ext uri="{BB962C8B-B14F-4D97-AF65-F5344CB8AC3E}">
        <p14:creationId xmlns:p14="http://schemas.microsoft.com/office/powerpoint/2010/main" val="1375239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2" name="Google Shape;1685;p62">
            <a:extLst>
              <a:ext uri="{FF2B5EF4-FFF2-40B4-BE49-F238E27FC236}">
                <a16:creationId xmlns:a16="http://schemas.microsoft.com/office/drawing/2014/main" id="{25DF037C-D53B-BC05-A1F4-A320235AF1D7}"/>
              </a:ext>
            </a:extLst>
          </p:cNvPr>
          <p:cNvSpPr txBox="1"/>
          <p:nvPr/>
        </p:nvSpPr>
        <p:spPr>
          <a:xfrm>
            <a:off x="453903" y="146524"/>
            <a:ext cx="1870200" cy="8925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VN" sz="4600" dirty="0">
                <a:latin typeface="Muli"/>
                <a:ea typeface="Muli"/>
                <a:cs typeface="Muli"/>
                <a:sym typeface="Muli"/>
              </a:rPr>
              <a:t>RNN</a:t>
            </a:r>
            <a:endParaRPr sz="4600" dirty="0">
              <a:latin typeface="Muli"/>
              <a:ea typeface="Muli"/>
              <a:cs typeface="Muli"/>
              <a:sym typeface="Muli"/>
            </a:endParaRPr>
          </a:p>
        </p:txBody>
      </p:sp>
      <p:grpSp>
        <p:nvGrpSpPr>
          <p:cNvPr id="15" name="Google Shape;1831;p69">
            <a:extLst>
              <a:ext uri="{FF2B5EF4-FFF2-40B4-BE49-F238E27FC236}">
                <a16:creationId xmlns:a16="http://schemas.microsoft.com/office/drawing/2014/main" id="{3B2565AE-9E6E-8C15-A709-B643210AD0F9}"/>
              </a:ext>
            </a:extLst>
          </p:cNvPr>
          <p:cNvGrpSpPr/>
          <p:nvPr/>
        </p:nvGrpSpPr>
        <p:grpSpPr>
          <a:xfrm>
            <a:off x="224079" y="280137"/>
            <a:ext cx="2100024" cy="625297"/>
            <a:chOff x="4411970" y="2468674"/>
            <a:chExt cx="747317" cy="167425"/>
          </a:xfrm>
        </p:grpSpPr>
        <p:sp>
          <p:nvSpPr>
            <p:cNvPr id="16" name="Google Shape;1832;p69">
              <a:extLst>
                <a:ext uri="{FF2B5EF4-FFF2-40B4-BE49-F238E27FC236}">
                  <a16:creationId xmlns:a16="http://schemas.microsoft.com/office/drawing/2014/main" id="{42097C33-70E6-A2EF-FF46-73BEAE8B6F77}"/>
                </a:ext>
              </a:extLst>
            </p:cNvPr>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33;p69">
              <a:extLst>
                <a:ext uri="{FF2B5EF4-FFF2-40B4-BE49-F238E27FC236}">
                  <a16:creationId xmlns:a16="http://schemas.microsoft.com/office/drawing/2014/main" id="{486557EC-9E5F-C485-8F0E-DCD99CB52835}"/>
                </a:ext>
              </a:extLst>
            </p:cNvPr>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3043F721-6FE9-6C45-15AA-F21D6F30AF1D}"/>
              </a:ext>
            </a:extLst>
          </p:cNvPr>
          <p:cNvGraphicFramePr>
            <a:graphicFrameLocks noGrp="1"/>
          </p:cNvGraphicFramePr>
          <p:nvPr/>
        </p:nvGraphicFramePr>
        <p:xfrm>
          <a:off x="831717" y="1172657"/>
          <a:ext cx="7873012" cy="3121437"/>
        </p:xfrm>
        <a:graphic>
          <a:graphicData uri="http://schemas.openxmlformats.org/drawingml/2006/table">
            <a:tbl>
              <a:tblPr firstRow="1" bandRow="1">
                <a:tableStyleId>{1E3269F1-301B-4D08-913B-08EC2A17F51E}</a:tableStyleId>
              </a:tblPr>
              <a:tblGrid>
                <a:gridCol w="3936506">
                  <a:extLst>
                    <a:ext uri="{9D8B030D-6E8A-4147-A177-3AD203B41FA5}">
                      <a16:colId xmlns:a16="http://schemas.microsoft.com/office/drawing/2014/main" val="2088773981"/>
                    </a:ext>
                  </a:extLst>
                </a:gridCol>
                <a:gridCol w="3936506">
                  <a:extLst>
                    <a:ext uri="{9D8B030D-6E8A-4147-A177-3AD203B41FA5}">
                      <a16:colId xmlns:a16="http://schemas.microsoft.com/office/drawing/2014/main" val="2262470796"/>
                    </a:ext>
                  </a:extLst>
                </a:gridCol>
              </a:tblGrid>
              <a:tr h="570003">
                <a:tc>
                  <a:txBody>
                    <a:bodyPr/>
                    <a:lstStyle/>
                    <a:p>
                      <a:pPr algn="ctr"/>
                      <a:r>
                        <a:rPr lang="vi-VN" sz="2500" dirty="0"/>
                        <a:t>Ưu điểm</a:t>
                      </a:r>
                    </a:p>
                  </a:txBody>
                  <a:tcPr anchor="ctr">
                    <a:solidFill>
                      <a:schemeClr val="accent1"/>
                    </a:solidFill>
                  </a:tcPr>
                </a:tc>
                <a:tc>
                  <a:txBody>
                    <a:bodyPr/>
                    <a:lstStyle/>
                    <a:p>
                      <a:pPr algn="ctr"/>
                      <a:r>
                        <a:rPr lang="vi-VN" sz="2500" dirty="0"/>
                        <a:t>Nhược điểm</a:t>
                      </a:r>
                    </a:p>
                  </a:txBody>
                  <a:tcPr anchor="ctr">
                    <a:solidFill>
                      <a:schemeClr val="accent1"/>
                    </a:solidFill>
                  </a:tcPr>
                </a:tc>
                <a:extLst>
                  <a:ext uri="{0D108BD9-81ED-4DB2-BD59-A6C34878D82A}">
                    <a16:rowId xmlns:a16="http://schemas.microsoft.com/office/drawing/2014/main" val="4236536464"/>
                  </a:ext>
                </a:extLst>
              </a:tr>
              <a:tr h="2551434">
                <a:tc>
                  <a:txBody>
                    <a:bodyPr/>
                    <a:lstStyle/>
                    <a:p>
                      <a:pPr marL="800100" lvl="1" indent="-342900">
                        <a:buFont typeface="Arial" panose="020B0604020202020204" pitchFamily="34" charset="0"/>
                        <a:buChar char="•"/>
                      </a:pPr>
                      <a:r>
                        <a:rPr lang="en-US" sz="2500" dirty="0" err="1"/>
                        <a:t>Hiệu</a:t>
                      </a:r>
                      <a:r>
                        <a:rPr lang="en-US" sz="2500" dirty="0"/>
                        <a:t> </a:t>
                      </a:r>
                      <a:r>
                        <a:rPr lang="en-US" sz="2500" dirty="0" err="1"/>
                        <a:t>quả</a:t>
                      </a:r>
                      <a:r>
                        <a:rPr lang="en-US" sz="2500" dirty="0"/>
                        <a:t> </a:t>
                      </a:r>
                      <a:r>
                        <a:rPr lang="en-US" sz="2500" dirty="0" err="1"/>
                        <a:t>trong</a:t>
                      </a:r>
                      <a:r>
                        <a:rPr lang="en-US" sz="2500" dirty="0"/>
                        <a:t> </a:t>
                      </a:r>
                      <a:r>
                        <a:rPr lang="en-US" sz="2500" dirty="0" err="1"/>
                        <a:t>các</a:t>
                      </a:r>
                      <a:r>
                        <a:rPr lang="en-US" sz="2500" dirty="0"/>
                        <a:t> </a:t>
                      </a:r>
                      <a:r>
                        <a:rPr lang="en-US" sz="2500" dirty="0" err="1"/>
                        <a:t>tác</a:t>
                      </a:r>
                      <a:r>
                        <a:rPr lang="en-US" sz="2500" dirty="0"/>
                        <a:t> </a:t>
                      </a:r>
                      <a:r>
                        <a:rPr lang="en-US" sz="2500" dirty="0" err="1"/>
                        <a:t>vụ</a:t>
                      </a:r>
                      <a:r>
                        <a:rPr lang="en-US" sz="2500" dirty="0"/>
                        <a:t> </a:t>
                      </a:r>
                      <a:r>
                        <a:rPr lang="en-US" sz="2500" dirty="0" err="1"/>
                        <a:t>mô</a:t>
                      </a:r>
                      <a:r>
                        <a:rPr lang="en-US" sz="2500" dirty="0"/>
                        <a:t> </a:t>
                      </a:r>
                      <a:r>
                        <a:rPr lang="en-US" sz="2500" dirty="0" err="1"/>
                        <a:t>hình</a:t>
                      </a:r>
                      <a:r>
                        <a:rPr lang="en-US" sz="2500" dirty="0"/>
                        <a:t> </a:t>
                      </a:r>
                      <a:r>
                        <a:rPr lang="en-US" sz="2500" dirty="0" err="1"/>
                        <a:t>hóa</a:t>
                      </a:r>
                      <a:r>
                        <a:rPr lang="en-US" sz="2500" dirty="0"/>
                        <a:t> </a:t>
                      </a:r>
                      <a:r>
                        <a:rPr lang="en-US" sz="2500" dirty="0" err="1"/>
                        <a:t>chuỗi</a:t>
                      </a:r>
                      <a:endParaRPr lang="en-US" sz="2500" dirty="0"/>
                    </a:p>
                    <a:p>
                      <a:pPr marL="800100" lvl="1" indent="-342900">
                        <a:buFont typeface="Arial" panose="020B0604020202020204" pitchFamily="34" charset="0"/>
                        <a:buChar char="•"/>
                      </a:pPr>
                      <a:r>
                        <a:rPr lang="en-US" sz="2500" dirty="0" err="1"/>
                        <a:t>Ghi</a:t>
                      </a:r>
                      <a:r>
                        <a:rPr lang="en-US" sz="2500" dirty="0"/>
                        <a:t> </a:t>
                      </a:r>
                      <a:r>
                        <a:rPr lang="en-US" sz="2500" dirty="0" err="1"/>
                        <a:t>nhớ</a:t>
                      </a:r>
                      <a:r>
                        <a:rPr lang="en-US" sz="2500" dirty="0"/>
                        <a:t> </a:t>
                      </a:r>
                      <a:r>
                        <a:rPr lang="en-US" sz="2500" dirty="0" err="1"/>
                        <a:t>thông</a:t>
                      </a:r>
                      <a:r>
                        <a:rPr lang="en-US" sz="2500" dirty="0"/>
                        <a:t> tin</a:t>
                      </a:r>
                    </a:p>
                    <a:p>
                      <a:pPr marL="800100" lvl="1" indent="-342900">
                        <a:buFont typeface="Arial" panose="020B0604020202020204" pitchFamily="34" charset="0"/>
                        <a:buChar char="•"/>
                      </a:pPr>
                      <a:r>
                        <a:rPr lang="en-US" sz="2500" dirty="0" err="1"/>
                        <a:t>Có</a:t>
                      </a:r>
                      <a:r>
                        <a:rPr lang="en-US" sz="2500" dirty="0"/>
                        <a:t> </a:t>
                      </a:r>
                      <a:r>
                        <a:rPr lang="en-US" sz="2500" dirty="0" err="1"/>
                        <a:t>thể</a:t>
                      </a:r>
                      <a:r>
                        <a:rPr lang="en-US" sz="2500" dirty="0"/>
                        <a:t> </a:t>
                      </a:r>
                      <a:r>
                        <a:rPr lang="en-US" sz="2500" dirty="0" err="1"/>
                        <a:t>xử</a:t>
                      </a:r>
                      <a:r>
                        <a:rPr lang="en-US" sz="2500" dirty="0"/>
                        <a:t> </a:t>
                      </a:r>
                      <a:r>
                        <a:rPr lang="en-US" sz="2500" dirty="0" err="1"/>
                        <a:t>lý</a:t>
                      </a:r>
                      <a:r>
                        <a:rPr lang="en-US" sz="2500" dirty="0"/>
                        <a:t> </a:t>
                      </a:r>
                      <a:r>
                        <a:rPr lang="en-US" sz="2500" dirty="0" err="1"/>
                        <a:t>chuỗi</a:t>
                      </a:r>
                      <a:r>
                        <a:rPr lang="en-US" sz="2500" dirty="0"/>
                        <a:t> </a:t>
                      </a:r>
                      <a:r>
                        <a:rPr lang="en-US" sz="2500" dirty="0" err="1"/>
                        <a:t>có</a:t>
                      </a:r>
                      <a:r>
                        <a:rPr lang="en-US" sz="2500" dirty="0"/>
                        <a:t> </a:t>
                      </a:r>
                      <a:r>
                        <a:rPr lang="en-US" sz="2500" dirty="0" err="1"/>
                        <a:t>độ</a:t>
                      </a:r>
                      <a:r>
                        <a:rPr lang="en-US" sz="2500" dirty="0"/>
                        <a:t> </a:t>
                      </a:r>
                      <a:r>
                        <a:rPr lang="en-US" sz="2500" dirty="0" err="1"/>
                        <a:t>dài</a:t>
                      </a:r>
                      <a:r>
                        <a:rPr lang="en-US" sz="2500" dirty="0"/>
                        <a:t> </a:t>
                      </a:r>
                      <a:r>
                        <a:rPr lang="en-US" sz="2500" dirty="0" err="1"/>
                        <a:t>biến</a:t>
                      </a:r>
                      <a:r>
                        <a:rPr lang="en-US" sz="2500" dirty="0"/>
                        <a:t> </a:t>
                      </a:r>
                      <a:r>
                        <a:rPr lang="en-US" sz="2500" dirty="0" err="1"/>
                        <a:t>đổi</a:t>
                      </a:r>
                      <a:endParaRPr lang="en-US" sz="2500" dirty="0"/>
                    </a:p>
                  </a:txBody>
                  <a:tcPr/>
                </a:tc>
                <a:tc>
                  <a:txBody>
                    <a:bodyPr/>
                    <a:lstStyle/>
                    <a:p>
                      <a:pPr marL="742950" lvl="1" indent="-285750">
                        <a:buFont typeface="Arial" panose="020B0604020202020204" pitchFamily="34" charset="0"/>
                        <a:buChar char="•"/>
                      </a:pPr>
                      <a:r>
                        <a:rPr lang="en-US" sz="2500" dirty="0" err="1"/>
                        <a:t>Vấn</a:t>
                      </a:r>
                      <a:r>
                        <a:rPr lang="en-US" sz="2500" dirty="0"/>
                        <a:t> </a:t>
                      </a:r>
                      <a:r>
                        <a:rPr lang="en-US" sz="2500" dirty="0" err="1"/>
                        <a:t>đề</a:t>
                      </a:r>
                      <a:r>
                        <a:rPr lang="en-US" sz="2500" dirty="0"/>
                        <a:t> vanishing gradient</a:t>
                      </a:r>
                    </a:p>
                    <a:p>
                      <a:pPr marL="742950" lvl="1" indent="-285750">
                        <a:buFont typeface="Arial" panose="020B0604020202020204" pitchFamily="34" charset="0"/>
                        <a:buChar char="•"/>
                      </a:pPr>
                      <a:r>
                        <a:rPr lang="en-US" sz="2500" dirty="0" err="1"/>
                        <a:t>Huấn</a:t>
                      </a:r>
                      <a:r>
                        <a:rPr lang="en-US" sz="2500" dirty="0"/>
                        <a:t> </a:t>
                      </a:r>
                      <a:r>
                        <a:rPr lang="en-US" sz="2500" dirty="0" err="1"/>
                        <a:t>luyện</a:t>
                      </a:r>
                      <a:r>
                        <a:rPr lang="en-US" sz="2500" dirty="0"/>
                        <a:t> </a:t>
                      </a:r>
                      <a:r>
                        <a:rPr lang="en-US" sz="2500" dirty="0" err="1"/>
                        <a:t>lâu</a:t>
                      </a:r>
                      <a:endParaRPr lang="en-US" sz="2500" dirty="0"/>
                    </a:p>
                    <a:p>
                      <a:pPr marL="742950" lvl="1" indent="-285750">
                        <a:buFont typeface="Arial" panose="020B0604020202020204" pitchFamily="34" charset="0"/>
                        <a:buChar char="•"/>
                      </a:pPr>
                      <a:r>
                        <a:rPr lang="en-US" sz="2500" dirty="0"/>
                        <a:t>Long term dependency</a:t>
                      </a:r>
                    </a:p>
                  </a:txBody>
                  <a:tcPr/>
                </a:tc>
                <a:extLst>
                  <a:ext uri="{0D108BD9-81ED-4DB2-BD59-A6C34878D82A}">
                    <a16:rowId xmlns:a16="http://schemas.microsoft.com/office/drawing/2014/main" val="2441813691"/>
                  </a:ext>
                </a:extLst>
              </a:tr>
            </a:tbl>
          </a:graphicData>
        </a:graphic>
      </p:graphicFrame>
      <p:sp>
        <p:nvSpPr>
          <p:cNvPr id="4" name="Google Shape;1692;p63">
            <a:extLst>
              <a:ext uri="{FF2B5EF4-FFF2-40B4-BE49-F238E27FC236}">
                <a16:creationId xmlns:a16="http://schemas.microsoft.com/office/drawing/2014/main" id="{FEB235BF-4DE7-2C4A-EAF6-A838104E0F4C}"/>
              </a:ext>
            </a:extLst>
          </p:cNvPr>
          <p:cNvSpPr txBox="1"/>
          <p:nvPr/>
        </p:nvSpPr>
        <p:spPr>
          <a:xfrm>
            <a:off x="6533560" y="237163"/>
            <a:ext cx="2563705"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300" dirty="0"/>
              <a:t>*</a:t>
            </a:r>
            <a:r>
              <a:rPr lang="vi-VN" sz="1300" dirty="0" err="1"/>
              <a:t>Vanishing</a:t>
            </a:r>
            <a:r>
              <a:rPr lang="vi-VN" sz="1300" dirty="0"/>
              <a:t> </a:t>
            </a:r>
            <a:r>
              <a:rPr lang="vi-VN" sz="1300" dirty="0" err="1"/>
              <a:t>Gradient</a:t>
            </a:r>
            <a:r>
              <a:rPr lang="vi-VN" sz="1300" dirty="0"/>
              <a:t>: Học chậm hoặc không học được</a:t>
            </a:r>
            <a:endParaRPr sz="1300" dirty="0"/>
          </a:p>
        </p:txBody>
      </p:sp>
    </p:spTree>
    <p:extLst>
      <p:ext uri="{BB962C8B-B14F-4D97-AF65-F5344CB8AC3E}">
        <p14:creationId xmlns:p14="http://schemas.microsoft.com/office/powerpoint/2010/main" val="307607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2" name="Google Shape;1685;p62">
            <a:extLst>
              <a:ext uri="{FF2B5EF4-FFF2-40B4-BE49-F238E27FC236}">
                <a16:creationId xmlns:a16="http://schemas.microsoft.com/office/drawing/2014/main" id="{25DF037C-D53B-BC05-A1F4-A320235AF1D7}"/>
              </a:ext>
            </a:extLst>
          </p:cNvPr>
          <p:cNvSpPr txBox="1"/>
          <p:nvPr/>
        </p:nvSpPr>
        <p:spPr>
          <a:xfrm>
            <a:off x="453903" y="87086"/>
            <a:ext cx="1870200" cy="8925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VN" sz="4600" dirty="0">
                <a:latin typeface="Muli"/>
                <a:ea typeface="Muli"/>
                <a:cs typeface="Muli"/>
                <a:sym typeface="Muli"/>
              </a:rPr>
              <a:t>LSTM</a:t>
            </a:r>
            <a:endParaRPr sz="4600" dirty="0">
              <a:latin typeface="Muli"/>
              <a:ea typeface="Muli"/>
              <a:cs typeface="Muli"/>
              <a:sym typeface="Muli"/>
            </a:endParaRPr>
          </a:p>
        </p:txBody>
      </p:sp>
      <p:grpSp>
        <p:nvGrpSpPr>
          <p:cNvPr id="3" name="Google Shape;1823;p69">
            <a:extLst>
              <a:ext uri="{FF2B5EF4-FFF2-40B4-BE49-F238E27FC236}">
                <a16:creationId xmlns:a16="http://schemas.microsoft.com/office/drawing/2014/main" id="{2EB6A4D9-2FC3-9F95-952D-581428B0CBA4}"/>
              </a:ext>
            </a:extLst>
          </p:cNvPr>
          <p:cNvGrpSpPr/>
          <p:nvPr/>
        </p:nvGrpSpPr>
        <p:grpSpPr>
          <a:xfrm>
            <a:off x="340619" y="244239"/>
            <a:ext cx="1870199" cy="584638"/>
            <a:chOff x="4411970" y="2726085"/>
            <a:chExt cx="643107" cy="193659"/>
          </a:xfrm>
        </p:grpSpPr>
        <p:sp>
          <p:nvSpPr>
            <p:cNvPr id="4" name="Google Shape;1824;p69">
              <a:extLst>
                <a:ext uri="{FF2B5EF4-FFF2-40B4-BE49-F238E27FC236}">
                  <a16:creationId xmlns:a16="http://schemas.microsoft.com/office/drawing/2014/main" id="{5E255E73-ACBD-1A41-C118-CB58F3F77CAF}"/>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25;p69">
              <a:extLst>
                <a:ext uri="{FF2B5EF4-FFF2-40B4-BE49-F238E27FC236}">
                  <a16:creationId xmlns:a16="http://schemas.microsoft.com/office/drawing/2014/main" id="{309C9353-E89D-96C6-A2C7-CCF7C9E32410}"/>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26;p69">
              <a:extLst>
                <a:ext uri="{FF2B5EF4-FFF2-40B4-BE49-F238E27FC236}">
                  <a16:creationId xmlns:a16="http://schemas.microsoft.com/office/drawing/2014/main" id="{31D3AE13-AE12-E830-E234-216B9FA245FC}"/>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F788FBFE-7A12-3F9A-C171-D49C87564C7F}"/>
              </a:ext>
            </a:extLst>
          </p:cNvPr>
          <p:cNvPicPr>
            <a:picLocks noChangeAspect="1"/>
          </p:cNvPicPr>
          <p:nvPr/>
        </p:nvPicPr>
        <p:blipFill>
          <a:blip r:embed="rId3"/>
          <a:stretch>
            <a:fillRect/>
          </a:stretch>
        </p:blipFill>
        <p:spPr>
          <a:xfrm>
            <a:off x="2999118" y="1780356"/>
            <a:ext cx="5859332" cy="3083859"/>
          </a:xfrm>
          <a:prstGeom prst="roundRect">
            <a:avLst>
              <a:gd name="adj" fmla="val 9109"/>
            </a:avLst>
          </a:prstGeom>
          <a:ln w="12700">
            <a:solidFill>
              <a:schemeClr val="bg2"/>
            </a:solidFill>
          </a:ln>
        </p:spPr>
      </p:pic>
      <p:sp>
        <p:nvSpPr>
          <p:cNvPr id="14" name="Google Shape;1692;p63">
            <a:extLst>
              <a:ext uri="{FF2B5EF4-FFF2-40B4-BE49-F238E27FC236}">
                <a16:creationId xmlns:a16="http://schemas.microsoft.com/office/drawing/2014/main" id="{0C672E18-17AC-2675-413E-E4A5161E480F}"/>
              </a:ext>
            </a:extLst>
          </p:cNvPr>
          <p:cNvSpPr txBox="1"/>
          <p:nvPr/>
        </p:nvSpPr>
        <p:spPr>
          <a:xfrm>
            <a:off x="686086" y="774899"/>
            <a:ext cx="8457914" cy="13387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500" dirty="0"/>
              <a:t>- Đ</a:t>
            </a:r>
            <a:r>
              <a:rPr lang="en-US" sz="2500" dirty="0"/>
              <a:t>ã </a:t>
            </a:r>
            <a:r>
              <a:rPr lang="en-US" sz="2500" dirty="0" err="1"/>
              <a:t>giải</a:t>
            </a:r>
            <a:r>
              <a:rPr lang="en-US" sz="2500" dirty="0"/>
              <a:t> </a:t>
            </a:r>
            <a:r>
              <a:rPr lang="en-US" sz="2500" dirty="0" err="1"/>
              <a:t>quyết</a:t>
            </a:r>
            <a:r>
              <a:rPr lang="en-US" sz="2500" dirty="0"/>
              <a:t> </a:t>
            </a:r>
            <a:r>
              <a:rPr lang="en-US" sz="2500" dirty="0" err="1"/>
              <a:t>được</a:t>
            </a:r>
            <a:r>
              <a:rPr lang="en-US" sz="2500" dirty="0"/>
              <a:t> </a:t>
            </a:r>
            <a:r>
              <a:rPr lang="en-US" sz="2500" dirty="0" err="1"/>
              <a:t>vấn</a:t>
            </a:r>
            <a:r>
              <a:rPr lang="en-US" sz="2500" dirty="0"/>
              <a:t> </a:t>
            </a:r>
            <a:r>
              <a:rPr lang="en-US" sz="2500" dirty="0" err="1"/>
              <a:t>đề</a:t>
            </a:r>
            <a:r>
              <a:rPr lang="en-US" sz="2500" dirty="0"/>
              <a:t> vanishing gradient </a:t>
            </a:r>
            <a:r>
              <a:rPr lang="en-US" sz="2500" dirty="0" err="1"/>
              <a:t>nhưng</a:t>
            </a:r>
            <a:r>
              <a:rPr lang="en-US" sz="2500" dirty="0"/>
              <a:t> </a:t>
            </a:r>
            <a:r>
              <a:rPr lang="en-US" sz="2500" dirty="0" err="1"/>
              <a:t>thời</a:t>
            </a:r>
            <a:r>
              <a:rPr lang="en-US" sz="2500" dirty="0"/>
              <a:t> </a:t>
            </a:r>
            <a:r>
              <a:rPr lang="en-US" sz="2500" dirty="0" err="1"/>
              <a:t>gian</a:t>
            </a:r>
            <a:r>
              <a:rPr lang="en-US" sz="2500" dirty="0"/>
              <a:t> </a:t>
            </a:r>
            <a:r>
              <a:rPr lang="en-US" sz="2500" dirty="0" err="1"/>
              <a:t>huấn</a:t>
            </a:r>
            <a:r>
              <a:rPr lang="en-US" sz="2500" dirty="0"/>
              <a:t> </a:t>
            </a:r>
            <a:r>
              <a:rPr lang="en-US" sz="2500" dirty="0" err="1"/>
              <a:t>luyện</a:t>
            </a:r>
            <a:r>
              <a:rPr lang="en-US" sz="2500" dirty="0"/>
              <a:t> </a:t>
            </a:r>
            <a:r>
              <a:rPr lang="en-US" sz="2500" dirty="0" err="1"/>
              <a:t>vẫn</a:t>
            </a:r>
            <a:r>
              <a:rPr lang="en-US" sz="2500" dirty="0"/>
              <a:t> </a:t>
            </a:r>
            <a:r>
              <a:rPr lang="en-US" sz="2500" dirty="0" err="1"/>
              <a:t>không</a:t>
            </a:r>
            <a:r>
              <a:rPr lang="en-US" sz="2500" dirty="0"/>
              <a:t> </a:t>
            </a:r>
            <a:r>
              <a:rPr lang="en-US" sz="2500" dirty="0" err="1"/>
              <a:t>cải</a:t>
            </a:r>
            <a:r>
              <a:rPr lang="en-US" sz="2500" dirty="0"/>
              <a:t> </a:t>
            </a:r>
            <a:r>
              <a:rPr lang="en-US" sz="2500" dirty="0" err="1"/>
              <a:t>thiện</a:t>
            </a:r>
            <a:r>
              <a:rPr lang="en-US" sz="2500" dirty="0"/>
              <a:t> </a:t>
            </a:r>
            <a:r>
              <a:rPr lang="en-US" sz="2500" dirty="0" err="1"/>
              <a:t>vẫn</a:t>
            </a:r>
            <a:r>
              <a:rPr lang="en-US" sz="2500" dirty="0"/>
              <a:t> </a:t>
            </a:r>
            <a:r>
              <a:rPr lang="en-US" sz="2500" dirty="0" err="1"/>
              <a:t>bị</a:t>
            </a:r>
            <a:r>
              <a:rPr lang="en-US" sz="2500" dirty="0"/>
              <a:t> long term dependency</a:t>
            </a:r>
            <a:endParaRPr sz="2500" dirty="0"/>
          </a:p>
        </p:txBody>
      </p:sp>
    </p:spTree>
    <p:extLst>
      <p:ext uri="{BB962C8B-B14F-4D97-AF65-F5344CB8AC3E}">
        <p14:creationId xmlns:p14="http://schemas.microsoft.com/office/powerpoint/2010/main" val="22479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85;p62">
            <a:extLst>
              <a:ext uri="{FF2B5EF4-FFF2-40B4-BE49-F238E27FC236}">
                <a16:creationId xmlns:a16="http://schemas.microsoft.com/office/drawing/2014/main" id="{4FFCA660-5B49-5D21-C6C2-9093CF476EBD}"/>
              </a:ext>
            </a:extLst>
          </p:cNvPr>
          <p:cNvSpPr txBox="1"/>
          <p:nvPr/>
        </p:nvSpPr>
        <p:spPr>
          <a:xfrm>
            <a:off x="453902" y="87086"/>
            <a:ext cx="3134249" cy="8925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VN" sz="4600" dirty="0">
                <a:latin typeface="Muli"/>
                <a:ea typeface="Muli"/>
                <a:cs typeface="Muli"/>
                <a:sym typeface="Muli"/>
              </a:rPr>
              <a:t>CNN</a:t>
            </a:r>
            <a:endParaRPr sz="4600" dirty="0">
              <a:latin typeface="Muli"/>
              <a:ea typeface="Muli"/>
              <a:cs typeface="Muli"/>
              <a:sym typeface="Muli"/>
            </a:endParaRPr>
          </a:p>
        </p:txBody>
      </p:sp>
      <p:sp>
        <p:nvSpPr>
          <p:cNvPr id="5" name="Google Shape;1846;p69" descr="Timeline background shape">
            <a:extLst>
              <a:ext uri="{FF2B5EF4-FFF2-40B4-BE49-F238E27FC236}">
                <a16:creationId xmlns:a16="http://schemas.microsoft.com/office/drawing/2014/main" id="{9755F453-77CB-109C-4E7A-1E7DD61FB5FE}"/>
              </a:ext>
            </a:extLst>
          </p:cNvPr>
          <p:cNvSpPr/>
          <p:nvPr/>
        </p:nvSpPr>
        <p:spPr>
          <a:xfrm>
            <a:off x="453902" y="277993"/>
            <a:ext cx="3307776" cy="599236"/>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A888D480-7A13-5CBD-D6A7-DD4F3CADE3A1}"/>
              </a:ext>
            </a:extLst>
          </p:cNvPr>
          <p:cNvSpPr txBox="1"/>
          <p:nvPr/>
        </p:nvSpPr>
        <p:spPr>
          <a:xfrm>
            <a:off x="831717" y="979608"/>
            <a:ext cx="7758000" cy="523220"/>
          </a:xfrm>
          <a:prstGeom prst="rect">
            <a:avLst/>
          </a:prstGeom>
          <a:noFill/>
        </p:spPr>
        <p:txBody>
          <a:bodyPr wrap="square">
            <a:spAutoFit/>
          </a:bodyPr>
          <a:lstStyle/>
          <a:p>
            <a:r>
              <a:rPr lang="vi-VN" dirty="0"/>
              <a:t>Convolutional Neural Networks (CNNs) ban đầu được phát triển cho xử lý hình ảnh, nhưng chúng cũng đã được áp dụng thành công trong xử lý ngôn ngữ tự nhiên (NLP).</a:t>
            </a:r>
          </a:p>
        </p:txBody>
      </p:sp>
      <p:graphicFrame>
        <p:nvGraphicFramePr>
          <p:cNvPr id="7" name="Table 6">
            <a:extLst>
              <a:ext uri="{FF2B5EF4-FFF2-40B4-BE49-F238E27FC236}">
                <a16:creationId xmlns:a16="http://schemas.microsoft.com/office/drawing/2014/main" id="{982B5F26-9EF3-F883-C088-99C49BBB5BA5}"/>
              </a:ext>
            </a:extLst>
          </p:cNvPr>
          <p:cNvGraphicFramePr>
            <a:graphicFrameLocks noGrp="1"/>
          </p:cNvGraphicFramePr>
          <p:nvPr>
            <p:extLst>
              <p:ext uri="{D42A27DB-BD31-4B8C-83A1-F6EECF244321}">
                <p14:modId xmlns:p14="http://schemas.microsoft.com/office/powerpoint/2010/main" val="877105246"/>
              </p:ext>
            </p:extLst>
          </p:nvPr>
        </p:nvGraphicFramePr>
        <p:xfrm>
          <a:off x="594945" y="1684800"/>
          <a:ext cx="8361971" cy="3003995"/>
        </p:xfrm>
        <a:graphic>
          <a:graphicData uri="http://schemas.openxmlformats.org/drawingml/2006/table">
            <a:tbl>
              <a:tblPr firstRow="1" bandRow="1">
                <a:tableStyleId>{1E3269F1-301B-4D08-913B-08EC2A17F51E}</a:tableStyleId>
              </a:tblPr>
              <a:tblGrid>
                <a:gridCol w="4253448">
                  <a:extLst>
                    <a:ext uri="{9D8B030D-6E8A-4147-A177-3AD203B41FA5}">
                      <a16:colId xmlns:a16="http://schemas.microsoft.com/office/drawing/2014/main" val="2088773981"/>
                    </a:ext>
                  </a:extLst>
                </a:gridCol>
                <a:gridCol w="4108523">
                  <a:extLst>
                    <a:ext uri="{9D8B030D-6E8A-4147-A177-3AD203B41FA5}">
                      <a16:colId xmlns:a16="http://schemas.microsoft.com/office/drawing/2014/main" val="2262470796"/>
                    </a:ext>
                  </a:extLst>
                </a:gridCol>
              </a:tblGrid>
              <a:tr h="468759">
                <a:tc>
                  <a:txBody>
                    <a:bodyPr/>
                    <a:lstStyle/>
                    <a:p>
                      <a:pPr algn="ctr"/>
                      <a:r>
                        <a:rPr lang="vi-VN" sz="2500" dirty="0"/>
                        <a:t>Ưu điểm</a:t>
                      </a:r>
                    </a:p>
                  </a:txBody>
                  <a:tcPr anchor="ctr">
                    <a:solidFill>
                      <a:schemeClr val="accent1"/>
                    </a:solidFill>
                  </a:tcPr>
                </a:tc>
                <a:tc>
                  <a:txBody>
                    <a:bodyPr/>
                    <a:lstStyle/>
                    <a:p>
                      <a:pPr algn="ctr"/>
                      <a:r>
                        <a:rPr lang="vi-VN" sz="2500" dirty="0"/>
                        <a:t>Nhược điểm</a:t>
                      </a:r>
                    </a:p>
                  </a:txBody>
                  <a:tcPr anchor="ctr">
                    <a:solidFill>
                      <a:schemeClr val="accent1"/>
                    </a:solidFill>
                  </a:tcPr>
                </a:tc>
                <a:extLst>
                  <a:ext uri="{0D108BD9-81ED-4DB2-BD59-A6C34878D82A}">
                    <a16:rowId xmlns:a16="http://schemas.microsoft.com/office/drawing/2014/main" val="4236536464"/>
                  </a:ext>
                </a:extLst>
              </a:tr>
              <a:tr h="2531555">
                <a:tc>
                  <a:txBody>
                    <a:bodyPr/>
                    <a:lstStyle/>
                    <a:p>
                      <a:pPr marL="800100" lvl="1" indent="-342900">
                        <a:buFont typeface="Arial" panose="020B0604020202020204" pitchFamily="34" charset="0"/>
                        <a:buChar char="•"/>
                      </a:pPr>
                      <a:r>
                        <a:rPr lang="vi-VN" sz="2800" dirty="0"/>
                        <a:t>Hiệu quả tính toán</a:t>
                      </a:r>
                      <a:endParaRPr lang="en-US" sz="2800" dirty="0"/>
                    </a:p>
                    <a:p>
                      <a:pPr marL="800100" lvl="1" indent="-342900">
                        <a:buFont typeface="Arial" panose="020B0604020202020204" pitchFamily="34" charset="0"/>
                        <a:buChar char="•"/>
                      </a:pPr>
                      <a:r>
                        <a:rPr lang="en-US" sz="2800" dirty="0" err="1"/>
                        <a:t>Phụ</a:t>
                      </a:r>
                      <a:r>
                        <a:rPr lang="en-US" sz="2800" dirty="0"/>
                        <a:t> </a:t>
                      </a:r>
                      <a:r>
                        <a:rPr lang="en-US" sz="2800" dirty="0" err="1"/>
                        <a:t>thuộc</a:t>
                      </a:r>
                      <a:r>
                        <a:rPr lang="en-US" sz="2800" dirty="0"/>
                        <a:t> </a:t>
                      </a:r>
                      <a:r>
                        <a:rPr lang="en-US" sz="2800" dirty="0" err="1"/>
                        <a:t>cục</a:t>
                      </a:r>
                      <a:r>
                        <a:rPr lang="en-US" sz="2800" dirty="0"/>
                        <a:t> </a:t>
                      </a:r>
                      <a:r>
                        <a:rPr lang="en-US" sz="2800" dirty="0" err="1"/>
                        <a:t>bộ</a:t>
                      </a:r>
                      <a:endParaRPr lang="en-US" sz="2800" dirty="0"/>
                    </a:p>
                  </a:txBody>
                  <a:tcPr/>
                </a:tc>
                <a:tc>
                  <a:txBody>
                    <a:bodyPr/>
                    <a:lstStyle/>
                    <a:p>
                      <a:pPr marL="742950" lvl="1" indent="-285750">
                        <a:buFont typeface="Arial" panose="020B0604020202020204" pitchFamily="34" charset="0"/>
                        <a:buChar char="•"/>
                      </a:pPr>
                      <a:r>
                        <a:rPr lang="en-US" sz="2500" dirty="0"/>
                        <a:t>Long term </a:t>
                      </a:r>
                      <a:r>
                        <a:rPr lang="en-US" sz="2500" dirty="0" err="1"/>
                        <a:t>denpendency</a:t>
                      </a:r>
                      <a:endParaRPr lang="en-US" sz="2500" dirty="0"/>
                    </a:p>
                    <a:p>
                      <a:pPr marL="742950" lvl="1" indent="-285750">
                        <a:buFont typeface="Arial" panose="020B0604020202020204" pitchFamily="34" charset="0"/>
                        <a:buChar char="•"/>
                      </a:pPr>
                      <a:r>
                        <a:rPr lang="en-US" sz="2500" dirty="0" err="1"/>
                        <a:t>Yêu</a:t>
                      </a:r>
                      <a:r>
                        <a:rPr lang="en-US" sz="2500" dirty="0"/>
                        <a:t> </a:t>
                      </a:r>
                      <a:r>
                        <a:rPr lang="en-US" sz="2500" dirty="0" err="1"/>
                        <a:t>cầu</a:t>
                      </a:r>
                      <a:r>
                        <a:rPr lang="en-US" sz="2500" dirty="0"/>
                        <a:t> </a:t>
                      </a:r>
                      <a:r>
                        <a:rPr lang="en-US" sz="2500" dirty="0" err="1"/>
                        <a:t>dữ</a:t>
                      </a:r>
                      <a:r>
                        <a:rPr lang="en-US" sz="2500" dirty="0"/>
                        <a:t> </a:t>
                      </a:r>
                      <a:r>
                        <a:rPr lang="en-US" sz="2500" dirty="0" err="1"/>
                        <a:t>liệu</a:t>
                      </a:r>
                      <a:r>
                        <a:rPr lang="en-US" sz="2500" dirty="0"/>
                        <a:t> </a:t>
                      </a:r>
                      <a:r>
                        <a:rPr lang="en-US" sz="2500" dirty="0" err="1"/>
                        <a:t>lớn</a:t>
                      </a:r>
                      <a:endParaRPr lang="en-US" sz="2500" dirty="0"/>
                    </a:p>
                    <a:p>
                      <a:pPr marL="742950" lvl="1" indent="-285750">
                        <a:buFont typeface="Arial" panose="020B0604020202020204" pitchFamily="34" charset="0"/>
                        <a:buChar char="•"/>
                      </a:pPr>
                      <a:endParaRPr lang="en-US" sz="2500" dirty="0"/>
                    </a:p>
                  </a:txBody>
                  <a:tcPr/>
                </a:tc>
                <a:extLst>
                  <a:ext uri="{0D108BD9-81ED-4DB2-BD59-A6C34878D82A}">
                    <a16:rowId xmlns:a16="http://schemas.microsoft.com/office/drawing/2014/main" val="2441813691"/>
                  </a:ext>
                </a:extLst>
              </a:tr>
            </a:tbl>
          </a:graphicData>
        </a:graphic>
      </p:graphicFrame>
    </p:spTree>
    <p:extLst>
      <p:ext uri="{BB962C8B-B14F-4D97-AF65-F5344CB8AC3E}">
        <p14:creationId xmlns:p14="http://schemas.microsoft.com/office/powerpoint/2010/main" val="189339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2" name="Google Shape;1685;p62">
            <a:extLst>
              <a:ext uri="{FF2B5EF4-FFF2-40B4-BE49-F238E27FC236}">
                <a16:creationId xmlns:a16="http://schemas.microsoft.com/office/drawing/2014/main" id="{25DF037C-D53B-BC05-A1F4-A320235AF1D7}"/>
              </a:ext>
            </a:extLst>
          </p:cNvPr>
          <p:cNvSpPr txBox="1"/>
          <p:nvPr/>
        </p:nvSpPr>
        <p:spPr>
          <a:xfrm>
            <a:off x="453902" y="87086"/>
            <a:ext cx="3134249" cy="8925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VN" sz="4600" dirty="0" err="1">
                <a:latin typeface="Muli"/>
                <a:ea typeface="Muli"/>
                <a:cs typeface="Muli"/>
                <a:sym typeface="Muli"/>
              </a:rPr>
              <a:t>Transfomer</a:t>
            </a:r>
            <a:endParaRPr sz="4600" dirty="0">
              <a:latin typeface="Muli"/>
              <a:ea typeface="Muli"/>
              <a:cs typeface="Muli"/>
              <a:sym typeface="Muli"/>
            </a:endParaRPr>
          </a:p>
        </p:txBody>
      </p:sp>
      <p:sp>
        <p:nvSpPr>
          <p:cNvPr id="7" name="Google Shape;1846;p69" descr="Timeline background shape">
            <a:extLst>
              <a:ext uri="{FF2B5EF4-FFF2-40B4-BE49-F238E27FC236}">
                <a16:creationId xmlns:a16="http://schemas.microsoft.com/office/drawing/2014/main" id="{3C22E0BF-3B7A-B327-B9C8-922634504ACF}"/>
              </a:ext>
            </a:extLst>
          </p:cNvPr>
          <p:cNvSpPr/>
          <p:nvPr/>
        </p:nvSpPr>
        <p:spPr>
          <a:xfrm>
            <a:off x="453902" y="277993"/>
            <a:ext cx="3307776" cy="599236"/>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92;p63">
            <a:extLst>
              <a:ext uri="{FF2B5EF4-FFF2-40B4-BE49-F238E27FC236}">
                <a16:creationId xmlns:a16="http://schemas.microsoft.com/office/drawing/2014/main" id="{D51184C3-C63E-9A01-397A-EF3E8247DC68}"/>
              </a:ext>
            </a:extLst>
          </p:cNvPr>
          <p:cNvSpPr txBox="1"/>
          <p:nvPr/>
        </p:nvSpPr>
        <p:spPr>
          <a:xfrm>
            <a:off x="514822" y="1107965"/>
            <a:ext cx="3618563"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500" dirty="0"/>
              <a:t>- Kiến trúc mô hình học sâu</a:t>
            </a:r>
            <a:endParaRPr sz="2500" dirty="0"/>
          </a:p>
        </p:txBody>
      </p:sp>
      <p:sp>
        <p:nvSpPr>
          <p:cNvPr id="10" name="Google Shape;1692;p63">
            <a:extLst>
              <a:ext uri="{FF2B5EF4-FFF2-40B4-BE49-F238E27FC236}">
                <a16:creationId xmlns:a16="http://schemas.microsoft.com/office/drawing/2014/main" id="{5E03C574-29C0-816B-B758-DD32407963F3}"/>
              </a:ext>
            </a:extLst>
          </p:cNvPr>
          <p:cNvSpPr txBox="1"/>
          <p:nvPr/>
        </p:nvSpPr>
        <p:spPr>
          <a:xfrm>
            <a:off x="514822" y="2062042"/>
            <a:ext cx="3618563"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500" dirty="0"/>
              <a:t>- Xử lý tác vụ NLP</a:t>
            </a:r>
            <a:endParaRPr sz="2500" dirty="0"/>
          </a:p>
        </p:txBody>
      </p:sp>
      <p:pic>
        <p:nvPicPr>
          <p:cNvPr id="12" name="Picture 11">
            <a:extLst>
              <a:ext uri="{FF2B5EF4-FFF2-40B4-BE49-F238E27FC236}">
                <a16:creationId xmlns:a16="http://schemas.microsoft.com/office/drawing/2014/main" id="{C693FA2D-7DA9-E20B-7275-814534E13942}"/>
              </a:ext>
            </a:extLst>
          </p:cNvPr>
          <p:cNvPicPr>
            <a:picLocks noChangeAspect="1"/>
          </p:cNvPicPr>
          <p:nvPr/>
        </p:nvPicPr>
        <p:blipFill>
          <a:blip r:embed="rId3"/>
          <a:stretch>
            <a:fillRect/>
          </a:stretch>
        </p:blipFill>
        <p:spPr>
          <a:xfrm>
            <a:off x="3588151" y="1585003"/>
            <a:ext cx="5324829" cy="3353670"/>
          </a:xfrm>
          <a:prstGeom prst="roundRect">
            <a:avLst/>
          </a:prstGeom>
          <a:ln w="12700">
            <a:solidFill>
              <a:schemeClr val="tx1"/>
            </a:solidFill>
          </a:ln>
        </p:spPr>
      </p:pic>
    </p:spTree>
    <p:extLst>
      <p:ext uri="{BB962C8B-B14F-4D97-AF65-F5344CB8AC3E}">
        <p14:creationId xmlns:p14="http://schemas.microsoft.com/office/powerpoint/2010/main" val="4808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2" name="Google Shape;1685;p62">
            <a:extLst>
              <a:ext uri="{FF2B5EF4-FFF2-40B4-BE49-F238E27FC236}">
                <a16:creationId xmlns:a16="http://schemas.microsoft.com/office/drawing/2014/main" id="{25DF037C-D53B-BC05-A1F4-A320235AF1D7}"/>
              </a:ext>
            </a:extLst>
          </p:cNvPr>
          <p:cNvSpPr txBox="1"/>
          <p:nvPr/>
        </p:nvSpPr>
        <p:spPr>
          <a:xfrm>
            <a:off x="453902" y="87086"/>
            <a:ext cx="3134249" cy="8925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VN" sz="4600" dirty="0" err="1">
                <a:latin typeface="Muli"/>
                <a:ea typeface="Muli"/>
                <a:cs typeface="Muli"/>
                <a:sym typeface="Muli"/>
              </a:rPr>
              <a:t>Transfomer</a:t>
            </a:r>
            <a:endParaRPr sz="4600" dirty="0">
              <a:latin typeface="Muli"/>
              <a:ea typeface="Muli"/>
              <a:cs typeface="Muli"/>
              <a:sym typeface="Muli"/>
            </a:endParaRPr>
          </a:p>
        </p:txBody>
      </p:sp>
      <p:sp>
        <p:nvSpPr>
          <p:cNvPr id="7" name="Google Shape;1846;p69" descr="Timeline background shape">
            <a:extLst>
              <a:ext uri="{FF2B5EF4-FFF2-40B4-BE49-F238E27FC236}">
                <a16:creationId xmlns:a16="http://schemas.microsoft.com/office/drawing/2014/main" id="{3C22E0BF-3B7A-B327-B9C8-922634504ACF}"/>
              </a:ext>
            </a:extLst>
          </p:cNvPr>
          <p:cNvSpPr/>
          <p:nvPr/>
        </p:nvSpPr>
        <p:spPr>
          <a:xfrm>
            <a:off x="453902" y="277993"/>
            <a:ext cx="3307776" cy="599236"/>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2">
            <a:extLst>
              <a:ext uri="{FF2B5EF4-FFF2-40B4-BE49-F238E27FC236}">
                <a16:creationId xmlns:a16="http://schemas.microsoft.com/office/drawing/2014/main" id="{D6AA1FFE-B691-D29E-6CDD-A109F88B5D7A}"/>
              </a:ext>
            </a:extLst>
          </p:cNvPr>
          <p:cNvGraphicFramePr>
            <a:graphicFrameLocks noGrp="1"/>
          </p:cNvGraphicFramePr>
          <p:nvPr>
            <p:extLst>
              <p:ext uri="{D42A27DB-BD31-4B8C-83A1-F6EECF244321}">
                <p14:modId xmlns:p14="http://schemas.microsoft.com/office/powerpoint/2010/main" val="3004064168"/>
              </p:ext>
            </p:extLst>
          </p:nvPr>
        </p:nvGraphicFramePr>
        <p:xfrm>
          <a:off x="831717" y="1172657"/>
          <a:ext cx="7873012" cy="3121437"/>
        </p:xfrm>
        <a:graphic>
          <a:graphicData uri="http://schemas.openxmlformats.org/drawingml/2006/table">
            <a:tbl>
              <a:tblPr firstRow="1" bandRow="1">
                <a:tableStyleId>{1E3269F1-301B-4D08-913B-08EC2A17F51E}</a:tableStyleId>
              </a:tblPr>
              <a:tblGrid>
                <a:gridCol w="3936506">
                  <a:extLst>
                    <a:ext uri="{9D8B030D-6E8A-4147-A177-3AD203B41FA5}">
                      <a16:colId xmlns:a16="http://schemas.microsoft.com/office/drawing/2014/main" val="2088773981"/>
                    </a:ext>
                  </a:extLst>
                </a:gridCol>
                <a:gridCol w="3936506">
                  <a:extLst>
                    <a:ext uri="{9D8B030D-6E8A-4147-A177-3AD203B41FA5}">
                      <a16:colId xmlns:a16="http://schemas.microsoft.com/office/drawing/2014/main" val="2262470796"/>
                    </a:ext>
                  </a:extLst>
                </a:gridCol>
              </a:tblGrid>
              <a:tr h="570003">
                <a:tc>
                  <a:txBody>
                    <a:bodyPr/>
                    <a:lstStyle/>
                    <a:p>
                      <a:pPr algn="ctr"/>
                      <a:r>
                        <a:rPr lang="vi-VN" sz="2500" dirty="0"/>
                        <a:t>Ưu điểm</a:t>
                      </a:r>
                    </a:p>
                  </a:txBody>
                  <a:tcPr anchor="ctr">
                    <a:solidFill>
                      <a:schemeClr val="accent1"/>
                    </a:solidFill>
                  </a:tcPr>
                </a:tc>
                <a:tc>
                  <a:txBody>
                    <a:bodyPr/>
                    <a:lstStyle/>
                    <a:p>
                      <a:pPr algn="ctr"/>
                      <a:r>
                        <a:rPr lang="vi-VN" sz="2500" dirty="0"/>
                        <a:t>Nhược điểm</a:t>
                      </a:r>
                    </a:p>
                  </a:txBody>
                  <a:tcPr anchor="ctr">
                    <a:solidFill>
                      <a:schemeClr val="accent1"/>
                    </a:solidFill>
                  </a:tcPr>
                </a:tc>
                <a:extLst>
                  <a:ext uri="{0D108BD9-81ED-4DB2-BD59-A6C34878D82A}">
                    <a16:rowId xmlns:a16="http://schemas.microsoft.com/office/drawing/2014/main" val="4236536464"/>
                  </a:ext>
                </a:extLst>
              </a:tr>
              <a:tr h="2551434">
                <a:tc>
                  <a:txBody>
                    <a:bodyPr/>
                    <a:lstStyle/>
                    <a:p>
                      <a:pPr marL="285750" indent="-285750">
                        <a:buFont typeface="Arial" panose="020B0604020202020204" pitchFamily="34" charset="0"/>
                        <a:buChar char="•"/>
                      </a:pPr>
                      <a:r>
                        <a:rPr lang="en-US" sz="2500" dirty="0" err="1"/>
                        <a:t>Xử</a:t>
                      </a:r>
                      <a:r>
                        <a:rPr lang="en-US" sz="2500" dirty="0"/>
                        <a:t> </a:t>
                      </a:r>
                      <a:r>
                        <a:rPr lang="en-US" sz="2500" dirty="0" err="1"/>
                        <a:t>lý</a:t>
                      </a:r>
                      <a:r>
                        <a:rPr lang="en-US" sz="2500" dirty="0"/>
                        <a:t> song </a:t>
                      </a:r>
                      <a:r>
                        <a:rPr lang="en-US" sz="2500" dirty="0" err="1"/>
                        <a:t>song</a:t>
                      </a:r>
                      <a:endParaRPr lang="en-US" sz="2500" dirty="0"/>
                    </a:p>
                    <a:p>
                      <a:pPr marL="285750" indent="-285750">
                        <a:buFont typeface="Arial" panose="020B0604020202020204" pitchFamily="34" charset="0"/>
                        <a:buChar char="•"/>
                      </a:pPr>
                      <a:r>
                        <a:rPr lang="en-US" sz="2500" dirty="0" err="1"/>
                        <a:t>Phụ</a:t>
                      </a:r>
                      <a:r>
                        <a:rPr lang="en-US" sz="2500" dirty="0"/>
                        <a:t> </a:t>
                      </a:r>
                      <a:r>
                        <a:rPr lang="en-US" sz="2500" dirty="0" err="1"/>
                        <a:t>thuộc</a:t>
                      </a:r>
                      <a:r>
                        <a:rPr lang="en-US" sz="2500" dirty="0"/>
                        <a:t> </a:t>
                      </a:r>
                      <a:r>
                        <a:rPr lang="en-US" sz="2500" dirty="0" err="1"/>
                        <a:t>dài</a:t>
                      </a:r>
                      <a:r>
                        <a:rPr lang="en-US" sz="2500" dirty="0"/>
                        <a:t> </a:t>
                      </a:r>
                      <a:r>
                        <a:rPr lang="en-US" sz="2500" dirty="0" err="1"/>
                        <a:t>hạn</a:t>
                      </a:r>
                      <a:endParaRPr lang="en-US" sz="2500" dirty="0"/>
                    </a:p>
                    <a:p>
                      <a:pPr marL="285750" indent="-285750">
                        <a:buFont typeface="Arial" panose="020B0604020202020204" pitchFamily="34" charset="0"/>
                        <a:buChar char="•"/>
                      </a:pPr>
                      <a:r>
                        <a:rPr lang="en-US" sz="2500" dirty="0" err="1"/>
                        <a:t>Khả</a:t>
                      </a:r>
                      <a:r>
                        <a:rPr lang="en-US" sz="2500" dirty="0"/>
                        <a:t> </a:t>
                      </a:r>
                      <a:r>
                        <a:rPr lang="en-US" sz="2500" dirty="0" err="1"/>
                        <a:t>năng</a:t>
                      </a:r>
                      <a:r>
                        <a:rPr lang="en-US" sz="2500" dirty="0"/>
                        <a:t> </a:t>
                      </a:r>
                      <a:r>
                        <a:rPr lang="en-US" sz="2500" dirty="0" err="1"/>
                        <a:t>mở</a:t>
                      </a:r>
                      <a:r>
                        <a:rPr lang="en-US" sz="2500" dirty="0"/>
                        <a:t> </a:t>
                      </a:r>
                      <a:r>
                        <a:rPr lang="en-US" sz="2500" dirty="0" err="1"/>
                        <a:t>rộng</a:t>
                      </a:r>
                      <a:endParaRPr lang="vi-VN" sz="2500" dirty="0"/>
                    </a:p>
                  </a:txBody>
                  <a:tcPr/>
                </a:tc>
                <a:tc>
                  <a:txBody>
                    <a:bodyPr/>
                    <a:lstStyle/>
                    <a:p>
                      <a:pPr marL="342900" indent="-342900">
                        <a:buFont typeface="Arial" panose="020B0604020202020204" pitchFamily="34" charset="0"/>
                        <a:buChar char="•"/>
                      </a:pPr>
                      <a:r>
                        <a:rPr lang="en-US" sz="2500" dirty="0" err="1"/>
                        <a:t>Sử</a:t>
                      </a:r>
                      <a:r>
                        <a:rPr lang="en-US" sz="2500" dirty="0"/>
                        <a:t> </a:t>
                      </a:r>
                      <a:r>
                        <a:rPr lang="en-US" sz="2500" dirty="0" err="1"/>
                        <a:t>dụng</a:t>
                      </a:r>
                      <a:r>
                        <a:rPr lang="en-US" sz="2500" dirty="0"/>
                        <a:t> </a:t>
                      </a:r>
                      <a:r>
                        <a:rPr lang="en-US" sz="2500" dirty="0" err="1"/>
                        <a:t>nhiều</a:t>
                      </a:r>
                      <a:r>
                        <a:rPr lang="en-US" sz="2500" dirty="0"/>
                        <a:t> </a:t>
                      </a:r>
                      <a:r>
                        <a:rPr lang="en-US" sz="2500" dirty="0" err="1"/>
                        <a:t>tài</a:t>
                      </a:r>
                      <a:r>
                        <a:rPr lang="en-US" sz="2500" dirty="0"/>
                        <a:t> </a:t>
                      </a:r>
                      <a:r>
                        <a:rPr lang="en-US" sz="2500" dirty="0" err="1"/>
                        <a:t>nguyên</a:t>
                      </a:r>
                      <a:endParaRPr lang="en-US" sz="2500" dirty="0"/>
                    </a:p>
                    <a:p>
                      <a:pPr marL="342900" indent="-342900">
                        <a:buFont typeface="Arial" panose="020B0604020202020204" pitchFamily="34" charset="0"/>
                        <a:buChar char="•"/>
                      </a:pPr>
                      <a:r>
                        <a:rPr lang="en-US" sz="2500" dirty="0" err="1"/>
                        <a:t>Cần</a:t>
                      </a:r>
                      <a:r>
                        <a:rPr lang="en-US" sz="2500" dirty="0"/>
                        <a:t> </a:t>
                      </a:r>
                      <a:r>
                        <a:rPr lang="en-US" sz="2500" dirty="0" err="1"/>
                        <a:t>nhiều</a:t>
                      </a:r>
                      <a:r>
                        <a:rPr lang="en-US" sz="2500" dirty="0"/>
                        <a:t> </a:t>
                      </a:r>
                      <a:r>
                        <a:rPr lang="en-US" sz="2500" dirty="0" err="1"/>
                        <a:t>dữ</a:t>
                      </a:r>
                      <a:r>
                        <a:rPr lang="en-US" sz="2500" dirty="0"/>
                        <a:t> </a:t>
                      </a:r>
                      <a:r>
                        <a:rPr lang="en-US" sz="2500" dirty="0" err="1"/>
                        <a:t>liệu</a:t>
                      </a:r>
                      <a:endParaRPr lang="en-US" sz="2500" dirty="0"/>
                    </a:p>
                  </a:txBody>
                  <a:tcPr/>
                </a:tc>
                <a:extLst>
                  <a:ext uri="{0D108BD9-81ED-4DB2-BD59-A6C34878D82A}">
                    <a16:rowId xmlns:a16="http://schemas.microsoft.com/office/drawing/2014/main" val="2441813691"/>
                  </a:ext>
                </a:extLst>
              </a:tr>
            </a:tbl>
          </a:graphicData>
        </a:graphic>
      </p:graphicFrame>
    </p:spTree>
    <p:extLst>
      <p:ext uri="{BB962C8B-B14F-4D97-AF65-F5344CB8AC3E}">
        <p14:creationId xmlns:p14="http://schemas.microsoft.com/office/powerpoint/2010/main" val="93411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nline Notebook XL by Slidesgo">
  <a:themeElements>
    <a:clrScheme name="Simple Light">
      <a:dk1>
        <a:srgbClr val="1C4587"/>
      </a:dk1>
      <a:lt1>
        <a:srgbClr val="FFFFFF"/>
      </a:lt1>
      <a:dk2>
        <a:srgbClr val="000000"/>
      </a:dk2>
      <a:lt2>
        <a:srgbClr val="F6B0F7"/>
      </a:lt2>
      <a:accent1>
        <a:srgbClr val="CAFFCA"/>
      </a:accent1>
      <a:accent2>
        <a:srgbClr val="FFE599"/>
      </a:accent2>
      <a:accent3>
        <a:srgbClr val="FFF8D3"/>
      </a:accent3>
      <a:accent4>
        <a:srgbClr val="FFBBAA"/>
      </a:accent4>
      <a:accent5>
        <a:srgbClr val="FFFF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1682</Words>
  <Application>Microsoft Office PowerPoint</Application>
  <PresentationFormat>On-screen Show (16:9)</PresentationFormat>
  <Paragraphs>209</Paragraphs>
  <Slides>37</Slides>
  <Notes>33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Itim</vt:lpstr>
      <vt:lpstr>Permanent Marker</vt:lpstr>
      <vt:lpstr>Cambria Math</vt:lpstr>
      <vt:lpstr>Lucida Grande</vt:lpstr>
      <vt:lpstr>Courier New</vt:lpstr>
      <vt:lpstr>DejaVu Math TeX Gyre</vt:lpstr>
      <vt:lpstr>Muli</vt:lpstr>
      <vt:lpstr>Calibri</vt:lpstr>
      <vt:lpstr>Online Notebook XL by Slidesgo</vt:lpstr>
      <vt:lpstr>Vision Transformer</vt:lpstr>
      <vt:lpstr>Nội dung</vt:lpstr>
      <vt:lpstr>Ý tưởng</vt:lpstr>
      <vt:lpstr>PowerPoint Presentation</vt:lpstr>
      <vt:lpstr>PowerPoint Presentation</vt:lpstr>
      <vt:lpstr>PowerPoint Presentation</vt:lpstr>
      <vt:lpstr>PowerPoint Presentation</vt:lpstr>
      <vt:lpstr>PowerPoint Presentation</vt:lpstr>
      <vt:lpstr>PowerPoint Presentation</vt:lpstr>
      <vt:lpstr>Sự khác biệt</vt:lpstr>
      <vt:lpstr>PowerPoint Presentation</vt:lpstr>
      <vt:lpstr>ViT (Vision Transfomer)</vt:lpstr>
      <vt:lpstr>PowerPoint Presentation</vt:lpstr>
      <vt:lpstr>PowerPoint Presentation</vt:lpstr>
      <vt:lpstr>Kiến trúc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Positional Encoding</vt:lpstr>
      <vt:lpstr>PowerPoint Presentation</vt:lpstr>
      <vt:lpstr>PowerPoint Presentation</vt:lpstr>
      <vt:lpstr>Layer Norm</vt:lpstr>
      <vt:lpstr>Multi-Head Sefl Attension (MSA)</vt:lpstr>
      <vt:lpstr>Multilayer Perceptron</vt:lpstr>
      <vt:lpstr>So sánh</vt:lpstr>
      <vt:lpstr>Các loại mô hình của ViT</vt:lpstr>
      <vt:lpstr>Đánh giá với các mô hình CNN</vt:lpstr>
      <vt:lpstr>Chi phí cần thiết</vt:lpstr>
      <vt:lpstr>Kết quả tổng quan</vt:lpstr>
      <vt:lpstr>Kết luận</vt:lpstr>
      <vt:lpstr>Ứng dụng</vt:lpstr>
      <vt:lpstr>Ứng dụng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Transformer</dc:title>
  <cp:lastModifiedBy>cao nam</cp:lastModifiedBy>
  <cp:revision>59</cp:revision>
  <dcterms:modified xsi:type="dcterms:W3CDTF">2024-06-03T12:10:42Z</dcterms:modified>
</cp:coreProperties>
</file>